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6" r:id="rId4"/>
    <p:sldId id="257" r:id="rId5"/>
    <p:sldId id="259" r:id="rId6"/>
    <p:sldId id="260" r:id="rId7"/>
    <p:sldId id="261" r:id="rId8"/>
    <p:sldId id="265" r:id="rId9"/>
    <p:sldId id="262" r:id="rId10"/>
    <p:sldId id="263" r:id="rId11"/>
    <p:sldId id="264" r:id="rId12"/>
    <p:sldId id="268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2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E9883-2764-48A2-A503-245DBEF4FDE3}" type="datetimeFigureOut">
              <a:rPr lang="en-US" smtClean="0"/>
              <a:t>7/19/2012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C38EA-F3A1-46ED-84A2-067A03379D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E9883-2764-48A2-A503-245DBEF4FDE3}" type="datetimeFigureOut">
              <a:rPr lang="en-US" smtClean="0"/>
              <a:t>7/19/2012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C38EA-F3A1-46ED-84A2-067A03379D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E9883-2764-48A2-A503-245DBEF4FDE3}" type="datetimeFigureOut">
              <a:rPr lang="en-US" smtClean="0"/>
              <a:t>7/19/2012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C38EA-F3A1-46ED-84A2-067A03379D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E9883-2764-48A2-A503-245DBEF4FDE3}" type="datetimeFigureOut">
              <a:rPr lang="en-US" smtClean="0"/>
              <a:t>7/19/2012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C38EA-F3A1-46ED-84A2-067A03379D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E9883-2764-48A2-A503-245DBEF4FDE3}" type="datetimeFigureOut">
              <a:rPr lang="en-US" smtClean="0"/>
              <a:t>7/19/2012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C38EA-F3A1-46ED-84A2-067A03379D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E9883-2764-48A2-A503-245DBEF4FDE3}" type="datetimeFigureOut">
              <a:rPr lang="en-US" smtClean="0"/>
              <a:t>7/19/2012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C38EA-F3A1-46ED-84A2-067A03379D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E9883-2764-48A2-A503-245DBEF4FDE3}" type="datetimeFigureOut">
              <a:rPr lang="en-US" smtClean="0"/>
              <a:t>7/19/2012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C38EA-F3A1-46ED-84A2-067A03379D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E9883-2764-48A2-A503-245DBEF4FDE3}" type="datetimeFigureOut">
              <a:rPr lang="en-US" smtClean="0"/>
              <a:t>7/19/2012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C38EA-F3A1-46ED-84A2-067A03379D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E9883-2764-48A2-A503-245DBEF4FDE3}" type="datetimeFigureOut">
              <a:rPr lang="en-US" smtClean="0"/>
              <a:t>7/19/2012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C38EA-F3A1-46ED-84A2-067A03379D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E9883-2764-48A2-A503-245DBEF4FDE3}" type="datetimeFigureOut">
              <a:rPr lang="en-US" smtClean="0"/>
              <a:t>7/19/2012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C38EA-F3A1-46ED-84A2-067A03379D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E9883-2764-48A2-A503-245DBEF4FDE3}" type="datetimeFigureOut">
              <a:rPr lang="en-US" smtClean="0"/>
              <a:t>7/19/2012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C38EA-F3A1-46ED-84A2-067A03379D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BE9883-2764-48A2-A503-245DBEF4FDE3}" type="datetimeFigureOut">
              <a:rPr lang="en-US" smtClean="0"/>
              <a:t>7/19/2012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CC38EA-F3A1-46ED-84A2-067A03379D1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www.unboundmedicine.com/register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9kqxam8T7PQ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boundmedicine.com/support" TargetMode="External"/><Relationship Id="rId2" Type="http://schemas.openxmlformats.org/officeDocument/2006/relationships/hyperlink" Target="http://www.apple.com/support/ipod/service/faq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youtube.com/user/unboundmedicine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Setting Up Your </a:t>
            </a:r>
            <a:r>
              <a:rPr lang="en-US" dirty="0" err="1" smtClean="0"/>
              <a:t>Ipod</a:t>
            </a:r>
            <a:r>
              <a:rPr lang="en-US" dirty="0" smtClean="0"/>
              <a:t> Touch with the Nursing Central Software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PTC </a:t>
            </a:r>
            <a:r>
              <a:rPr lang="en-US" smtClean="0"/>
              <a:t>Nursing Program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3. Load Nursing Central onto your iPod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On a computer:</a:t>
            </a:r>
          </a:p>
          <a:p>
            <a:pPr marL="914400" lvl="1" indent="-514350">
              <a:buFont typeface="+mj-lt"/>
              <a:buAutoNum type="alphaUcPeriod"/>
            </a:pPr>
            <a:r>
              <a:rPr lang="en-US" sz="2000" dirty="0" smtClean="0"/>
              <a:t>Type/copy the following address into your browser:</a:t>
            </a:r>
          </a:p>
          <a:p>
            <a:pPr marL="914400" lvl="1" indent="-51435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</a:t>
            </a:r>
            <a:r>
              <a:rPr lang="en-US" sz="2000" dirty="0" smtClean="0">
                <a:hlinkClick r:id="rId2"/>
              </a:rPr>
              <a:t>http://www.unboundmedicine.com/register</a:t>
            </a:r>
            <a:endParaRPr lang="en-US" sz="2000" dirty="0" smtClean="0"/>
          </a:p>
          <a:p>
            <a:pPr marL="914400" lvl="1" indent="-514350">
              <a:buAutoNum type="alphaUcPeriod" startAt="2"/>
            </a:pPr>
            <a:r>
              <a:rPr lang="en-US" sz="2000" dirty="0" smtClean="0"/>
              <a:t>Enter your serial number (code) located in the package you purchased from the PTC book store</a:t>
            </a:r>
          </a:p>
          <a:p>
            <a:pPr marL="914400" lvl="1" indent="-514350">
              <a:buAutoNum type="alphaUcPeriod" startAt="2"/>
            </a:pPr>
            <a:r>
              <a:rPr lang="en-US" sz="2000" dirty="0" smtClean="0"/>
              <a:t>Register by following the screen prompts.   Try to use the same account info for this as you did for iTunes (username/password)</a:t>
            </a:r>
          </a:p>
          <a:p>
            <a:pPr marL="914400" lvl="1" indent="-514350">
              <a:buNone/>
            </a:pPr>
            <a:endParaRPr lang="en-US" dirty="0" smtClean="0"/>
          </a:p>
          <a:p>
            <a:pPr marL="914400" lvl="1" indent="-514350">
              <a:buNone/>
            </a:pPr>
            <a:endParaRPr lang="en-US" dirty="0" smtClean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4495800"/>
            <a:ext cx="6715125" cy="210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3. Load Nursing Central onto your iPod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lvl="1" indent="-342900">
              <a:buNone/>
            </a:pPr>
            <a:r>
              <a:rPr lang="en-US" dirty="0" smtClean="0"/>
              <a:t>2. On the iPod touch (with wireless internet)</a:t>
            </a:r>
          </a:p>
          <a:p>
            <a:pPr marL="914400" lvl="2" indent="-514350">
              <a:buFont typeface="+mj-lt"/>
              <a:buAutoNum type="alphaUcPeriod"/>
            </a:pPr>
            <a:r>
              <a:rPr lang="en-US" dirty="0" smtClean="0"/>
              <a:t>Go to the “App Store” on you device.</a:t>
            </a:r>
          </a:p>
          <a:p>
            <a:pPr marL="914400" lvl="2" indent="-514350">
              <a:buFont typeface="+mj-lt"/>
              <a:buAutoNum type="alphaUcPeriod"/>
            </a:pPr>
            <a:r>
              <a:rPr lang="en-US" dirty="0" smtClean="0"/>
              <a:t>Search for “Nursing Central”</a:t>
            </a:r>
          </a:p>
          <a:p>
            <a:pPr marL="914400" lvl="2" indent="-514350">
              <a:buFont typeface="+mj-lt"/>
              <a:buAutoNum type="alphaUcPeriod"/>
            </a:pPr>
            <a:r>
              <a:rPr lang="en-US" dirty="0" smtClean="0"/>
              <a:t>Select “Nursing Central”, tap </a:t>
            </a:r>
            <a:r>
              <a:rPr lang="en-US" u="sng" dirty="0" smtClean="0"/>
              <a:t>free, </a:t>
            </a:r>
            <a:r>
              <a:rPr lang="en-US" dirty="0" smtClean="0"/>
              <a:t>then tap </a:t>
            </a:r>
            <a:r>
              <a:rPr lang="en-US" u="sng" dirty="0" smtClean="0"/>
              <a:t>Install</a:t>
            </a:r>
          </a:p>
          <a:p>
            <a:pPr marL="914400" lvl="2" indent="-514350">
              <a:buFont typeface="+mj-lt"/>
              <a:buAutoNum type="alphaUcPeriod"/>
            </a:pPr>
            <a:r>
              <a:rPr lang="en-US" dirty="0" smtClean="0"/>
              <a:t>You will be asked to login to the App Store (using your iTunes password)</a:t>
            </a:r>
          </a:p>
          <a:p>
            <a:pPr marL="914400" lvl="2" indent="-514350">
              <a:buFont typeface="+mj-lt"/>
              <a:buAutoNum type="alphaUcPeriod"/>
            </a:pPr>
            <a:r>
              <a:rPr lang="en-US" dirty="0" smtClean="0"/>
              <a:t>Nursing Central will then install to your device</a:t>
            </a:r>
          </a:p>
          <a:p>
            <a:pPr marL="914400" lvl="2" indent="-514350">
              <a:buFont typeface="+mj-lt"/>
              <a:buAutoNum type="alphaUcPeriod"/>
            </a:pPr>
            <a:r>
              <a:rPr lang="en-US" dirty="0" smtClean="0"/>
              <a:t>Once installed, tap the Nursing Central icon and login with your username and password </a:t>
            </a:r>
            <a:r>
              <a:rPr lang="en-US" i="1" dirty="0" smtClean="0"/>
              <a:t>(try to use the same username/password you used for your iTunes account)</a:t>
            </a:r>
          </a:p>
          <a:p>
            <a:pPr marL="914400" lvl="2" indent="-514350">
              <a:buFont typeface="+mj-lt"/>
              <a:buAutoNum type="alphaUcPeriod"/>
            </a:pPr>
            <a:r>
              <a:rPr lang="en-US" dirty="0" smtClean="0"/>
              <a:t>Your done, Enjoy!!</a:t>
            </a:r>
          </a:p>
          <a:p>
            <a:pPr marL="342900" lvl="1" indent="-342900">
              <a:buNone/>
            </a:pPr>
            <a:endParaRPr lang="en-US" dirty="0" smtClean="0"/>
          </a:p>
          <a:p>
            <a:pPr marL="342900" lvl="1" indent="-342900">
              <a:buNone/>
            </a:pPr>
            <a:endParaRPr lang="en-US" dirty="0" smtClean="0"/>
          </a:p>
        </p:txBody>
      </p:sp>
      <p:pic>
        <p:nvPicPr>
          <p:cNvPr id="4" name="Picture 3" descr="apple-app-store-300x300sblisting150100_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77000" y="2057400"/>
            <a:ext cx="1428750" cy="952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Once you register your copy of Nursing Central, please visit the </a:t>
            </a:r>
            <a:r>
              <a:rPr lang="en-US" u="sng" dirty="0" smtClean="0"/>
              <a:t>Nursing Central web component </a:t>
            </a:r>
            <a:r>
              <a:rPr lang="en-US" dirty="0" smtClean="0"/>
              <a:t>and log in to access those same resources on the internet. The web component is part of the Nursing Central software package.</a:t>
            </a:r>
          </a:p>
          <a:p>
            <a:r>
              <a:rPr lang="en-US" dirty="0" smtClean="0"/>
              <a:t>They also have a new feature called Grasp, which allows users to build, study, and share decks of cards to master unfamiliar content. Grasp is included in the standard Nursing Central Package.  Here is a YouTube video for you to watch that highlights the main features of Grasp:</a:t>
            </a:r>
          </a:p>
          <a:p>
            <a:r>
              <a:rPr lang="en-US" dirty="0" smtClean="0">
                <a:hlinkClick r:id="rId2"/>
              </a:rPr>
              <a:t>http://www.youtube.com/watch?v=9kqxam8T7PQ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Support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Apple</a:t>
            </a:r>
          </a:p>
          <a:p>
            <a:pPr lvl="1"/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www.apple.com/support/ipod/service/faq</a:t>
            </a:r>
            <a:endParaRPr lang="en-US" dirty="0" smtClean="0"/>
          </a:p>
          <a:p>
            <a:r>
              <a:rPr lang="en-US" dirty="0" smtClean="0"/>
              <a:t>Unbound Medicine</a:t>
            </a:r>
          </a:p>
          <a:p>
            <a:pPr lvl="1"/>
            <a:r>
              <a:rPr lang="en-US" dirty="0" smtClean="0">
                <a:hlinkClick r:id="rId3"/>
              </a:rPr>
              <a:t>http://www.unboundmedicine.com/support</a:t>
            </a:r>
            <a:endParaRPr lang="en-US" dirty="0" smtClean="0"/>
          </a:p>
          <a:p>
            <a:r>
              <a:rPr lang="en-US" dirty="0" smtClean="0"/>
              <a:t>Piedmont Technical College</a:t>
            </a:r>
          </a:p>
          <a:p>
            <a:pPr lvl="1"/>
            <a:r>
              <a:rPr lang="en-US" dirty="0" smtClean="0"/>
              <a:t>Consider asking for help from your classmates/peers first</a:t>
            </a:r>
          </a:p>
          <a:p>
            <a:r>
              <a:rPr lang="en-US" smtClean="0"/>
              <a:t>YouTube </a:t>
            </a:r>
            <a:r>
              <a:rPr lang="en-US" dirty="0" smtClean="0"/>
              <a:t>Demo</a:t>
            </a:r>
          </a:p>
          <a:p>
            <a:pPr lvl="1"/>
            <a:r>
              <a:rPr lang="en-US" dirty="0" smtClean="0">
                <a:hlinkClick r:id="rId4"/>
              </a:rPr>
              <a:t>http://www.youtube.com/user/unboundmedicine#p/a/u/1/SHwdlowOX9c</a:t>
            </a: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1.   Gather equipment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Computer with internet access (DSL or land line will speed things along considerably)</a:t>
            </a:r>
          </a:p>
          <a:p>
            <a:r>
              <a:rPr lang="en-US" dirty="0"/>
              <a:t>i</a:t>
            </a:r>
            <a:r>
              <a:rPr lang="en-US" dirty="0" smtClean="0"/>
              <a:t>Pod with USB cables</a:t>
            </a:r>
          </a:p>
          <a:p>
            <a:r>
              <a:rPr lang="en-US" dirty="0" smtClean="0"/>
              <a:t>Software code purchased from the PTC bookstore</a:t>
            </a:r>
          </a:p>
          <a:p>
            <a:r>
              <a:rPr lang="en-US" dirty="0" smtClean="0"/>
              <a:t>Copy of this power point so that you can refer to it as you go through the process</a:t>
            </a:r>
          </a:p>
          <a:p>
            <a:r>
              <a:rPr lang="en-US" dirty="0" smtClean="0"/>
              <a:t>Read through the power point before starting the process</a:t>
            </a:r>
          </a:p>
          <a:p>
            <a:r>
              <a:rPr lang="en-US" i="1" u="sng" dirty="0" smtClean="0"/>
              <a:t>Set up your iPod on the computer (personal computer) you plan to use with your iPod</a:t>
            </a:r>
            <a:endParaRPr lang="en-US" i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following instructions are written as if they are being used  by an individual that has no experience with iTunes and does not have an existing iTunes account.</a:t>
            </a:r>
          </a:p>
          <a:p>
            <a:r>
              <a:rPr lang="en-US" dirty="0" smtClean="0"/>
              <a:t>If you have an iTunes account you can slip down to step #3.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2.  Establish an iTunes Store Account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4000" b="1" dirty="0" smtClean="0"/>
              <a:t>WITHOUT </a:t>
            </a:r>
            <a:r>
              <a:rPr lang="en-US" dirty="0" smtClean="0"/>
              <a:t>a credit card/gift card type the following address into your computer browser and follow the instructions for setting up an iTunes account.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4495800"/>
            <a:ext cx="5715000" cy="1071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~1\WHARTO~1\LOCALS~1\Temp\msohtmlclip1\01\clip_image00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3657600"/>
            <a:ext cx="6877050" cy="1295400"/>
          </a:xfrm>
          <a:prstGeom prst="rect">
            <a:avLst/>
          </a:prstGeom>
          <a:noFill/>
        </p:spPr>
      </p:pic>
      <p:pic>
        <p:nvPicPr>
          <p:cNvPr id="2052" name="Picture 4" descr="C:\DOCUME~1\WHARTO~1\LOCALS~1\Temp\msohtmlclip1\01\clip_image00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38400" y="5257800"/>
            <a:ext cx="3810000" cy="904875"/>
          </a:xfrm>
          <a:prstGeom prst="rect">
            <a:avLst/>
          </a:prstGeom>
          <a:noFill/>
        </p:spPr>
      </p:pic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address should bring to a screen that contains the screen shots below</a:t>
            </a:r>
          </a:p>
          <a:p>
            <a:r>
              <a:rPr lang="en-US" dirty="0" smtClean="0"/>
              <a:t>Follow the instructions ( screen prompts) for setting up an iTunes account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05000" y="228600"/>
            <a:ext cx="5715000" cy="1071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n-US" dirty="0" smtClean="0"/>
              <a:t>Establish an iTunes Store Account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r>
              <a:rPr lang="en-US" sz="3600" b="1" dirty="0" smtClean="0"/>
              <a:t>WITH</a:t>
            </a:r>
            <a:r>
              <a:rPr lang="en-US" dirty="0" smtClean="0"/>
              <a:t> a credit card/gift card type the following address into your computer browser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17410" name="Picture 2" descr="C:\DOCUME~1\WHARTO~1\LOCALS~1\Temp\msohtmlclip1\01\clip_image00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3886200"/>
            <a:ext cx="4267200" cy="10096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DOCUME~1\WHARTO~1\LOCALS~1\Temp\msohtmlclip1\01\clip_image00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3810000"/>
            <a:ext cx="6686550" cy="1343025"/>
          </a:xfrm>
          <a:prstGeom prst="rect">
            <a:avLst/>
          </a:prstGeom>
          <a:noFill/>
        </p:spPr>
      </p:pic>
      <p:pic>
        <p:nvPicPr>
          <p:cNvPr id="3" name="Picture 4" descr="C:\DOCUME~1\WHARTO~1\LOCALS~1\Temp\msohtmlclip1\01\clip_image00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2200" y="5410200"/>
            <a:ext cx="3810000" cy="904875"/>
          </a:xfrm>
          <a:prstGeom prst="rect">
            <a:avLst/>
          </a:prstGeom>
          <a:noFill/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address should bring to a screen that contains the screen shots below</a:t>
            </a:r>
          </a:p>
          <a:p>
            <a:r>
              <a:rPr lang="en-US" dirty="0"/>
              <a:t>F</a:t>
            </a:r>
            <a:r>
              <a:rPr lang="en-US" dirty="0" smtClean="0"/>
              <a:t>ollow the instructions (screen prompts) for setting up an iTunes account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7" name="Picture 2" descr="C:\DOCUME~1\WHARTO~1\LOCALS~1\Temp\msohtmlclip1\01\clip_image00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90800" y="381000"/>
            <a:ext cx="4267200" cy="10096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After your account is created, sync the iPod with iTunes and this will transfer your account information to the device.</a:t>
            </a:r>
          </a:p>
          <a:p>
            <a:r>
              <a:rPr lang="en-US" dirty="0" smtClean="0"/>
              <a:t>After this initial sync</a:t>
            </a:r>
            <a:r>
              <a:rPr lang="en-US" smtClean="0"/>
              <a:t>, you </a:t>
            </a:r>
            <a:r>
              <a:rPr lang="en-US" dirty="0" smtClean="0"/>
              <a:t>never have to sync your iPod touch again if you choose not to the iPod touch can now operate independent of a computer other than charging it.</a:t>
            </a:r>
          </a:p>
          <a:p>
            <a:r>
              <a:rPr lang="en-US" dirty="0" smtClean="0"/>
              <a:t>Now you can disconnect the iPod touch.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3.  Load Nursing Central onto your iPod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After you have successful set up an iTunes account you are ready to load the Nursing Central Software onto your iPod</a:t>
            </a:r>
          </a:p>
          <a:p>
            <a:r>
              <a:rPr lang="en-US" dirty="0" smtClean="0"/>
              <a:t>You can do this one of two ways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On a computer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On the iPod touch (with wireless internet)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630</Words>
  <Application>Microsoft Office PowerPoint</Application>
  <PresentationFormat>On-screen Show (4:3)</PresentationFormat>
  <Paragraphs>57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Setting Up Your Ipod Touch with the Nursing Central Software</vt:lpstr>
      <vt:lpstr> 1.   Gather equipment</vt:lpstr>
      <vt:lpstr>PowerPoint Presentation</vt:lpstr>
      <vt:lpstr> 2.  Establish an iTunes Store Account</vt:lpstr>
      <vt:lpstr>PowerPoint Presentation</vt:lpstr>
      <vt:lpstr>Establish an iTunes Store Account</vt:lpstr>
      <vt:lpstr>PowerPoint Presentation</vt:lpstr>
      <vt:lpstr>PowerPoint Presentation</vt:lpstr>
      <vt:lpstr>3.  Load Nursing Central onto your iPod</vt:lpstr>
      <vt:lpstr>3. Load Nursing Central onto your iPod</vt:lpstr>
      <vt:lpstr>3. Load Nursing Central onto your iPod</vt:lpstr>
      <vt:lpstr>PowerPoint Presentation</vt:lpstr>
      <vt:lpstr>Support Information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Setting Up Your Ipod with the Nursing Central Software</dc:title>
  <dc:creator>wharton_h</dc:creator>
  <cp:lastModifiedBy>lewis_d</cp:lastModifiedBy>
  <cp:revision>11</cp:revision>
  <dcterms:created xsi:type="dcterms:W3CDTF">2010-08-23T00:36:18Z</dcterms:created>
  <dcterms:modified xsi:type="dcterms:W3CDTF">2012-07-19T13:27:27Z</dcterms:modified>
</cp:coreProperties>
</file>