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2" r:id="rId3"/>
    <p:sldMasterId id="2147483686" r:id="rId4"/>
    <p:sldMasterId id="2147483700" r:id="rId5"/>
  </p:sldMasterIdLst>
  <p:notesMasterIdLst>
    <p:notesMasterId r:id="rId66"/>
  </p:notesMasterIdLst>
  <p:handoutMasterIdLst>
    <p:handoutMasterId r:id="rId67"/>
  </p:handoutMasterIdLst>
  <p:sldIdLst>
    <p:sldId id="374" r:id="rId6"/>
    <p:sldId id="366" r:id="rId7"/>
    <p:sldId id="373" r:id="rId8"/>
    <p:sldId id="369" r:id="rId9"/>
    <p:sldId id="256" r:id="rId10"/>
    <p:sldId id="370" r:id="rId11"/>
    <p:sldId id="294" r:id="rId12"/>
    <p:sldId id="296" r:id="rId13"/>
    <p:sldId id="299" r:id="rId14"/>
    <p:sldId id="300" r:id="rId15"/>
    <p:sldId id="295" r:id="rId16"/>
    <p:sldId id="285" r:id="rId17"/>
    <p:sldId id="261" r:id="rId18"/>
    <p:sldId id="262" r:id="rId19"/>
    <p:sldId id="268" r:id="rId20"/>
    <p:sldId id="277" r:id="rId21"/>
    <p:sldId id="302" r:id="rId22"/>
    <p:sldId id="304" r:id="rId23"/>
    <p:sldId id="308" r:id="rId24"/>
    <p:sldId id="309" r:id="rId25"/>
    <p:sldId id="310" r:id="rId26"/>
    <p:sldId id="311" r:id="rId27"/>
    <p:sldId id="312" r:id="rId28"/>
    <p:sldId id="316" r:id="rId29"/>
    <p:sldId id="317" r:id="rId30"/>
    <p:sldId id="318" r:id="rId31"/>
    <p:sldId id="321" r:id="rId32"/>
    <p:sldId id="322" r:id="rId33"/>
    <p:sldId id="324" r:id="rId34"/>
    <p:sldId id="323" r:id="rId35"/>
    <p:sldId id="326" r:id="rId36"/>
    <p:sldId id="325" r:id="rId37"/>
    <p:sldId id="329" r:id="rId38"/>
    <p:sldId id="330" r:id="rId39"/>
    <p:sldId id="333" r:id="rId40"/>
    <p:sldId id="332" r:id="rId41"/>
    <p:sldId id="334" r:id="rId42"/>
    <p:sldId id="338" r:id="rId43"/>
    <p:sldId id="337" r:id="rId44"/>
    <p:sldId id="340" r:id="rId45"/>
    <p:sldId id="341" r:id="rId46"/>
    <p:sldId id="342" r:id="rId47"/>
    <p:sldId id="344" r:id="rId48"/>
    <p:sldId id="270" r:id="rId49"/>
    <p:sldId id="345" r:id="rId50"/>
    <p:sldId id="279" r:id="rId51"/>
    <p:sldId id="280" r:id="rId52"/>
    <p:sldId id="346" r:id="rId53"/>
    <p:sldId id="350" r:id="rId54"/>
    <p:sldId id="351" r:id="rId55"/>
    <p:sldId id="352" r:id="rId56"/>
    <p:sldId id="353" r:id="rId57"/>
    <p:sldId id="354" r:id="rId58"/>
    <p:sldId id="355" r:id="rId59"/>
    <p:sldId id="356" r:id="rId60"/>
    <p:sldId id="358" r:id="rId61"/>
    <p:sldId id="361" r:id="rId62"/>
    <p:sldId id="362" r:id="rId63"/>
    <p:sldId id="371" r:id="rId64"/>
    <p:sldId id="372" r:id="rId65"/>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455"/>
    <a:srgbClr val="ED7D31"/>
    <a:srgbClr val="A0925E"/>
    <a:srgbClr val="1F3D7C"/>
    <a:srgbClr val="9B4D1B"/>
    <a:srgbClr val="BB8664"/>
    <a:srgbClr val="F5F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showGuides="1">
      <p:cViewPr varScale="1">
        <p:scale>
          <a:sx n="70" d="100"/>
          <a:sy n="70" d="100"/>
        </p:scale>
        <p:origin x="514" y="38"/>
      </p:cViewPr>
      <p:guideLst>
        <p:guide orient="horz" pos="288"/>
        <p:guide pos="386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947783526234819"/>
          <c:y val="1.8620690666342147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Via Center for Creative Leadership </c:v>
                </c:pt>
              </c:strCache>
            </c:strRef>
          </c:tx>
          <c:spPr>
            <a:scene3d>
              <a:camera prst="orthographicFront"/>
              <a:lightRig rig="brightRoom" dir="t"/>
            </a:scene3d>
            <a:sp3d prstMaterial="flat">
              <a:bevelT w="50800" h="101600" prst="cross"/>
              <a:bevelB w="139700" prst="cross"/>
              <a:contourClr>
                <a:srgbClr val="000000"/>
              </a:contourClr>
            </a:sp3d>
          </c:spPr>
          <c:dPt>
            <c:idx val="0"/>
            <c:bubble3D val="0"/>
            <c:spPr>
              <a:solidFill>
                <a:srgbClr val="1F3D7C"/>
              </a:solidFill>
              <a:ln>
                <a:noFill/>
              </a:ln>
              <a:effectLst/>
              <a:scene3d>
                <a:camera prst="orthographicFront"/>
                <a:lightRig rig="brightRoom" dir="t"/>
              </a:scene3d>
              <a:sp3d prstMaterial="flat">
                <a:bevelT w="50800" h="101600" prst="cross"/>
                <a:bevelB w="139700" prst="cross"/>
                <a:contourClr>
                  <a:srgbClr val="000000"/>
                </a:contourClr>
              </a:sp3d>
            </c:spPr>
          </c:dPt>
          <c:dPt>
            <c:idx val="1"/>
            <c:bubble3D val="0"/>
            <c:spPr>
              <a:solidFill>
                <a:srgbClr val="9B4D1B"/>
              </a:solidFill>
              <a:ln>
                <a:noFill/>
              </a:ln>
              <a:effectLst/>
              <a:scene3d>
                <a:camera prst="orthographicFront"/>
                <a:lightRig rig="brightRoom" dir="t"/>
              </a:scene3d>
              <a:sp3d prstMaterial="flat">
                <a:bevelT w="50800" h="101600" prst="cross"/>
                <a:bevelB w="139700" prst="cross"/>
                <a:contourClr>
                  <a:srgbClr val="000000"/>
                </a:contourClr>
              </a:sp3d>
            </c:spPr>
          </c:dPt>
          <c:dPt>
            <c:idx val="2"/>
            <c:bubble3D val="0"/>
            <c:spPr>
              <a:solidFill>
                <a:srgbClr val="A0925E"/>
              </a:solidFill>
              <a:ln>
                <a:noFill/>
              </a:ln>
              <a:effectLst/>
              <a:scene3d>
                <a:camera prst="orthographicFront"/>
                <a:lightRig rig="brightRoom" dir="t"/>
              </a:scene3d>
              <a:sp3d prstMaterial="flat">
                <a:bevelT w="50800" h="101600" prst="cross"/>
                <a:bevelB w="139700" prst="cross"/>
                <a:contourClr>
                  <a:srgbClr val="000000"/>
                </a:contourClr>
              </a:sp3d>
            </c:spPr>
          </c:dPt>
          <c:dLbls>
            <c:dLbl>
              <c:idx val="0"/>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Job Assignment &amp; Experiences </c:v>
                </c:pt>
                <c:pt idx="1">
                  <c:v>Relationships &amp; Contacts with People</c:v>
                </c:pt>
                <c:pt idx="2">
                  <c:v>Formal Trainings &amp; Education</c:v>
                </c:pt>
              </c:strCache>
            </c:strRef>
          </c:cat>
          <c:val>
            <c:numRef>
              <c:f>Sheet1!$B$2:$B$4</c:f>
              <c:numCache>
                <c:formatCode>General</c:formatCode>
                <c:ptCount val="3"/>
                <c:pt idx="0">
                  <c:v>50</c:v>
                </c:pt>
                <c:pt idx="1">
                  <c:v>30</c:v>
                </c:pt>
                <c:pt idx="2">
                  <c:v>20</c:v>
                </c:pt>
              </c:numCache>
            </c:numRef>
          </c:val>
        </c:ser>
        <c:dLbls>
          <c:showLegendKey val="0"/>
          <c:showVal val="0"/>
          <c:showCatName val="0"/>
          <c:showSerName val="0"/>
          <c:showPercent val="1"/>
          <c:showBubbleSize val="0"/>
          <c:showLeaderLines val="1"/>
        </c:dLbls>
        <c:firstSliceAng val="0"/>
        <c:holeSize val="47"/>
      </c:doughnutChart>
      <c:spPr>
        <a:noFill/>
        <a:ln>
          <a:noFill/>
        </a:ln>
        <a:effectLst/>
      </c:spPr>
    </c:plotArea>
    <c:legend>
      <c:legendPos val="t"/>
      <c:layout>
        <c:manualLayout>
          <c:xMode val="edge"/>
          <c:yMode val="edge"/>
          <c:x val="4.7676591951150378E-2"/>
          <c:y val="0.10758621273886575"/>
          <c:w val="0.89999994511522785"/>
          <c:h val="5.742454832606833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BC8DAE-C794-46C5-9218-7C03577D2A45}" type="doc">
      <dgm:prSet loTypeId="urn:microsoft.com/office/officeart/2005/8/layout/hList7" loCatId="relationship" qsTypeId="urn:microsoft.com/office/officeart/2005/8/quickstyle/simple1" qsCatId="simple" csTypeId="urn:microsoft.com/office/officeart/2005/8/colors/accent1_2" csCatId="accent1" phldr="1"/>
      <dgm:spPr/>
    </dgm:pt>
    <dgm:pt modelId="{4C260831-A738-48BA-9858-309554FB867D}">
      <dgm:prSet phldrT="[Text]"/>
      <dgm:spPr>
        <a:solidFill>
          <a:srgbClr val="1F3D7C"/>
        </a:solidFill>
        <a:scene3d>
          <a:camera prst="orthographicFront"/>
          <a:lightRig rig="threePt" dir="t"/>
        </a:scene3d>
        <a:sp3d>
          <a:bevelT w="101600" prst="riblet"/>
        </a:sp3d>
      </dgm:spPr>
      <dgm:t>
        <a:bodyPr/>
        <a:lstStyle/>
        <a:p>
          <a:pPr algn="ctr"/>
          <a:r>
            <a:rPr lang="en-US" dirty="0" smtClean="0">
              <a:effectLst>
                <a:outerShdw blurRad="38100" dist="38100" dir="2700000" algn="tl">
                  <a:srgbClr val="000000">
                    <a:alpha val="43137"/>
                  </a:srgbClr>
                </a:outerShdw>
              </a:effectLst>
            </a:rPr>
            <a:t>Self-Discovery  </a:t>
          </a:r>
          <a:endParaRPr lang="en-US" dirty="0">
            <a:effectLst>
              <a:outerShdw blurRad="38100" dist="38100" dir="2700000" algn="tl">
                <a:srgbClr val="000000">
                  <a:alpha val="43137"/>
                </a:srgbClr>
              </a:outerShdw>
            </a:effectLst>
          </a:endParaRPr>
        </a:p>
      </dgm:t>
    </dgm:pt>
    <dgm:pt modelId="{3751043F-8A81-4B11-A8A7-07E0354BF34D}" type="parTrans" cxnId="{ECFB6442-EA57-4A56-86B7-40A279F659F7}">
      <dgm:prSet/>
      <dgm:spPr/>
      <dgm:t>
        <a:bodyPr/>
        <a:lstStyle/>
        <a:p>
          <a:endParaRPr lang="en-US"/>
        </a:p>
      </dgm:t>
    </dgm:pt>
    <dgm:pt modelId="{2D11D886-95C0-434A-933B-D13F0BC73A86}" type="sibTrans" cxnId="{ECFB6442-EA57-4A56-86B7-40A279F659F7}">
      <dgm:prSet/>
      <dgm:spPr/>
      <dgm:t>
        <a:bodyPr/>
        <a:lstStyle/>
        <a:p>
          <a:endParaRPr lang="en-US"/>
        </a:p>
      </dgm:t>
    </dgm:pt>
    <dgm:pt modelId="{43D7E545-A9B9-480E-A391-E86ED8AE469C}">
      <dgm:prSet phldrT="[Text]"/>
      <dgm:spPr>
        <a:solidFill>
          <a:srgbClr val="A0925E"/>
        </a:solidFill>
        <a:scene3d>
          <a:camera prst="orthographicFront"/>
          <a:lightRig rig="threePt" dir="t"/>
        </a:scene3d>
        <a:sp3d>
          <a:bevelT w="101600" prst="riblet"/>
        </a:sp3d>
      </dgm:spPr>
      <dgm:t>
        <a:bodyPr/>
        <a:lstStyle/>
        <a:p>
          <a:r>
            <a:rPr lang="en-US" dirty="0" smtClean="0">
              <a:effectLst>
                <a:outerShdw blurRad="38100" dist="38100" dir="2700000" algn="tl">
                  <a:srgbClr val="000000">
                    <a:alpha val="43137"/>
                  </a:srgbClr>
                </a:outerShdw>
              </a:effectLst>
            </a:rPr>
            <a:t>Self-Development </a:t>
          </a:r>
          <a:endParaRPr lang="en-US" dirty="0">
            <a:effectLst>
              <a:outerShdw blurRad="38100" dist="38100" dir="2700000" algn="tl">
                <a:srgbClr val="000000">
                  <a:alpha val="43137"/>
                </a:srgbClr>
              </a:outerShdw>
            </a:effectLst>
          </a:endParaRPr>
        </a:p>
      </dgm:t>
    </dgm:pt>
    <dgm:pt modelId="{1C1385D8-0A23-4D15-AA68-8631D740B6E8}" type="sibTrans" cxnId="{A7663EB2-345E-4FB9-B087-71EE4DEFFBAA}">
      <dgm:prSet/>
      <dgm:spPr/>
      <dgm:t>
        <a:bodyPr/>
        <a:lstStyle/>
        <a:p>
          <a:endParaRPr lang="en-US"/>
        </a:p>
      </dgm:t>
    </dgm:pt>
    <dgm:pt modelId="{465E3725-DD0E-42B2-AF2D-D775F569F593}" type="parTrans" cxnId="{A7663EB2-345E-4FB9-B087-71EE4DEFFBAA}">
      <dgm:prSet/>
      <dgm:spPr/>
      <dgm:t>
        <a:bodyPr/>
        <a:lstStyle/>
        <a:p>
          <a:endParaRPr lang="en-US"/>
        </a:p>
      </dgm:t>
    </dgm:pt>
    <dgm:pt modelId="{F5ABC495-07DD-47AB-9FFD-DA8726F3D7E3}" type="pres">
      <dgm:prSet presAssocID="{B6BC8DAE-C794-46C5-9218-7C03577D2A45}" presName="Name0" presStyleCnt="0">
        <dgm:presLayoutVars>
          <dgm:dir/>
          <dgm:resizeHandles val="exact"/>
        </dgm:presLayoutVars>
      </dgm:prSet>
      <dgm:spPr/>
    </dgm:pt>
    <dgm:pt modelId="{D6E1D51C-3A08-42B1-BA04-37922E7F06B2}" type="pres">
      <dgm:prSet presAssocID="{B6BC8DAE-C794-46C5-9218-7C03577D2A45}" presName="fgShape" presStyleLbl="fgShp" presStyleIdx="0" presStyleCnt="1" custScaleX="103160" custLinFactNeighborX="-135" custLinFactNeighborY="-1061"/>
      <dgm:spPr>
        <a:solidFill>
          <a:srgbClr val="9B4D1B"/>
        </a:solidFill>
        <a:ln>
          <a:solidFill>
            <a:schemeClr val="bg1"/>
          </a:solidFill>
        </a:ln>
        <a:scene3d>
          <a:camera prst="orthographicFront"/>
          <a:lightRig rig="threePt" dir="t"/>
        </a:scene3d>
        <a:sp3d>
          <a:bevelT w="114300" prst="hardEdge"/>
        </a:sp3d>
      </dgm:spPr>
    </dgm:pt>
    <dgm:pt modelId="{CF9199DA-6740-4043-B484-0E5A9ABA5590}" type="pres">
      <dgm:prSet presAssocID="{B6BC8DAE-C794-46C5-9218-7C03577D2A45}" presName="linComp" presStyleCnt="0"/>
      <dgm:spPr/>
    </dgm:pt>
    <dgm:pt modelId="{2CD9773B-C5DF-4E51-BF7C-CFA8A44FA19B}" type="pres">
      <dgm:prSet presAssocID="{4C260831-A738-48BA-9858-309554FB867D}" presName="compNode" presStyleCnt="0"/>
      <dgm:spPr/>
    </dgm:pt>
    <dgm:pt modelId="{E6014D09-546C-4268-B4E1-B73C859B253C}" type="pres">
      <dgm:prSet presAssocID="{4C260831-A738-48BA-9858-309554FB867D}" presName="bkgdShape" presStyleLbl="node1" presStyleIdx="0" presStyleCnt="2" custLinFactNeighborX="905" custLinFactNeighborY="840"/>
      <dgm:spPr/>
      <dgm:t>
        <a:bodyPr/>
        <a:lstStyle/>
        <a:p>
          <a:endParaRPr lang="en-US"/>
        </a:p>
      </dgm:t>
    </dgm:pt>
    <dgm:pt modelId="{90A9AB7E-DD7A-4FCA-AB7A-7D73BF789290}" type="pres">
      <dgm:prSet presAssocID="{4C260831-A738-48BA-9858-309554FB867D}" presName="nodeTx" presStyleLbl="node1" presStyleIdx="0" presStyleCnt="2">
        <dgm:presLayoutVars>
          <dgm:bulletEnabled val="1"/>
        </dgm:presLayoutVars>
      </dgm:prSet>
      <dgm:spPr/>
      <dgm:t>
        <a:bodyPr/>
        <a:lstStyle/>
        <a:p>
          <a:endParaRPr lang="en-US"/>
        </a:p>
      </dgm:t>
    </dgm:pt>
    <dgm:pt modelId="{BE532031-184F-402A-80DE-2B376B002C3D}" type="pres">
      <dgm:prSet presAssocID="{4C260831-A738-48BA-9858-309554FB867D}" presName="invisiNode" presStyleLbl="node1" presStyleIdx="0" presStyleCnt="2"/>
      <dgm:spPr/>
    </dgm:pt>
    <dgm:pt modelId="{5CA0D768-A256-4062-8D99-44BB16AAF578}" type="pres">
      <dgm:prSet presAssocID="{4C260831-A738-48BA-9858-309554FB867D}" presName="imagNode" presStyleLbl="fgImgPlace1" presStyleIdx="0" presStyleCnt="2" custLinFactX="100000" custLinFactNeighborX="172791" custLinFactNeighborY="84293"/>
      <dgm:spPr/>
    </dgm:pt>
    <dgm:pt modelId="{5D5354A5-A694-4319-8078-6AFE68D8F8D9}" type="pres">
      <dgm:prSet presAssocID="{2D11D886-95C0-434A-933B-D13F0BC73A86}" presName="sibTrans" presStyleLbl="sibTrans2D1" presStyleIdx="0" presStyleCnt="0"/>
      <dgm:spPr/>
      <dgm:t>
        <a:bodyPr/>
        <a:lstStyle/>
        <a:p>
          <a:endParaRPr lang="en-US"/>
        </a:p>
      </dgm:t>
    </dgm:pt>
    <dgm:pt modelId="{7DC26512-06BD-4FEC-B3EB-09A8EA813F4C}" type="pres">
      <dgm:prSet presAssocID="{43D7E545-A9B9-480E-A391-E86ED8AE469C}" presName="compNode" presStyleCnt="0"/>
      <dgm:spPr/>
    </dgm:pt>
    <dgm:pt modelId="{27E88D5C-DBFA-4581-9CE7-76AE26BAE397}" type="pres">
      <dgm:prSet presAssocID="{43D7E545-A9B9-480E-A391-E86ED8AE469C}" presName="bkgdShape" presStyleLbl="node1" presStyleIdx="1" presStyleCnt="2" custLinFactNeighborX="540" custLinFactNeighborY="-637"/>
      <dgm:spPr/>
      <dgm:t>
        <a:bodyPr/>
        <a:lstStyle/>
        <a:p>
          <a:endParaRPr lang="en-US"/>
        </a:p>
      </dgm:t>
    </dgm:pt>
    <dgm:pt modelId="{819C7CC0-3FE5-4A04-B7A9-C38454335552}" type="pres">
      <dgm:prSet presAssocID="{43D7E545-A9B9-480E-A391-E86ED8AE469C}" presName="nodeTx" presStyleLbl="node1" presStyleIdx="1" presStyleCnt="2">
        <dgm:presLayoutVars>
          <dgm:bulletEnabled val="1"/>
        </dgm:presLayoutVars>
      </dgm:prSet>
      <dgm:spPr/>
      <dgm:t>
        <a:bodyPr/>
        <a:lstStyle/>
        <a:p>
          <a:endParaRPr lang="en-US"/>
        </a:p>
      </dgm:t>
    </dgm:pt>
    <dgm:pt modelId="{9F5E0910-0672-4ACC-ACBA-7431F259C1FB}" type="pres">
      <dgm:prSet presAssocID="{43D7E545-A9B9-480E-A391-E86ED8AE469C}" presName="invisiNode" presStyleLbl="node1" presStyleIdx="1" presStyleCnt="2"/>
      <dgm:spPr/>
    </dgm:pt>
    <dgm:pt modelId="{28199B77-3211-4DE4-906A-1602B8164098}" type="pres">
      <dgm:prSet presAssocID="{43D7E545-A9B9-480E-A391-E86ED8AE469C}" presName="imagNode" presStyleLbl="fgImgPlace1" presStyleIdx="1" presStyleCnt="2" custFlipVert="1" custScaleX="209634" custScaleY="43599" custLinFactNeighborX="1196" custLinFactNeighborY="-27509"/>
      <dgm:spPr>
        <a:prstGeom prst="rect">
          <a:avLst/>
        </a:prstGeom>
        <a:solidFill>
          <a:srgbClr val="1F3D7C"/>
        </a:solidFill>
        <a:ln>
          <a:solidFill>
            <a:schemeClr val="bg1"/>
          </a:solidFill>
        </a:ln>
        <a:scene3d>
          <a:camera prst="orthographicFront"/>
          <a:lightRig rig="threePt" dir="t"/>
        </a:scene3d>
        <a:sp3d>
          <a:bevelT w="101600" prst="riblet"/>
        </a:sp3d>
      </dgm:spPr>
    </dgm:pt>
  </dgm:ptLst>
  <dgm:cxnLst>
    <dgm:cxn modelId="{98B84BF5-58F1-4B79-A139-C584B6CACB94}" type="presOf" srcId="{43D7E545-A9B9-480E-A391-E86ED8AE469C}" destId="{819C7CC0-3FE5-4A04-B7A9-C38454335552}" srcOrd="1" destOrd="0" presId="urn:microsoft.com/office/officeart/2005/8/layout/hList7"/>
    <dgm:cxn modelId="{A39EAB1F-4FAA-47CD-BC11-B41718F52E6C}" type="presOf" srcId="{4C260831-A738-48BA-9858-309554FB867D}" destId="{90A9AB7E-DD7A-4FCA-AB7A-7D73BF789290}" srcOrd="1" destOrd="0" presId="urn:microsoft.com/office/officeart/2005/8/layout/hList7"/>
    <dgm:cxn modelId="{2266E620-1E8E-469D-AD48-893E04219F48}" type="presOf" srcId="{B6BC8DAE-C794-46C5-9218-7C03577D2A45}" destId="{F5ABC495-07DD-47AB-9FFD-DA8726F3D7E3}" srcOrd="0" destOrd="0" presId="urn:microsoft.com/office/officeart/2005/8/layout/hList7"/>
    <dgm:cxn modelId="{ECFB6442-EA57-4A56-86B7-40A279F659F7}" srcId="{B6BC8DAE-C794-46C5-9218-7C03577D2A45}" destId="{4C260831-A738-48BA-9858-309554FB867D}" srcOrd="0" destOrd="0" parTransId="{3751043F-8A81-4B11-A8A7-07E0354BF34D}" sibTransId="{2D11D886-95C0-434A-933B-D13F0BC73A86}"/>
    <dgm:cxn modelId="{E865C2B4-AD45-4D57-98DB-E8DE299E8347}" type="presOf" srcId="{2D11D886-95C0-434A-933B-D13F0BC73A86}" destId="{5D5354A5-A694-4319-8078-6AFE68D8F8D9}" srcOrd="0" destOrd="0" presId="urn:microsoft.com/office/officeart/2005/8/layout/hList7"/>
    <dgm:cxn modelId="{A7663EB2-345E-4FB9-B087-71EE4DEFFBAA}" srcId="{B6BC8DAE-C794-46C5-9218-7C03577D2A45}" destId="{43D7E545-A9B9-480E-A391-E86ED8AE469C}" srcOrd="1" destOrd="0" parTransId="{465E3725-DD0E-42B2-AF2D-D775F569F593}" sibTransId="{1C1385D8-0A23-4D15-AA68-8631D740B6E8}"/>
    <dgm:cxn modelId="{50160CDF-3460-49F9-AE71-56E4980CBE21}" type="presOf" srcId="{4C260831-A738-48BA-9858-309554FB867D}" destId="{E6014D09-546C-4268-B4E1-B73C859B253C}" srcOrd="0" destOrd="0" presId="urn:microsoft.com/office/officeart/2005/8/layout/hList7"/>
    <dgm:cxn modelId="{2A1739DF-6301-4035-8347-44B550091439}" type="presOf" srcId="{43D7E545-A9B9-480E-A391-E86ED8AE469C}" destId="{27E88D5C-DBFA-4581-9CE7-76AE26BAE397}" srcOrd="0" destOrd="0" presId="urn:microsoft.com/office/officeart/2005/8/layout/hList7"/>
    <dgm:cxn modelId="{A4668676-6241-4CC8-951D-D215D47DE008}" type="presParOf" srcId="{F5ABC495-07DD-47AB-9FFD-DA8726F3D7E3}" destId="{D6E1D51C-3A08-42B1-BA04-37922E7F06B2}" srcOrd="0" destOrd="0" presId="urn:microsoft.com/office/officeart/2005/8/layout/hList7"/>
    <dgm:cxn modelId="{27D763E0-A45B-4905-A3F6-6F2125A37DB0}" type="presParOf" srcId="{F5ABC495-07DD-47AB-9FFD-DA8726F3D7E3}" destId="{CF9199DA-6740-4043-B484-0E5A9ABA5590}" srcOrd="1" destOrd="0" presId="urn:microsoft.com/office/officeart/2005/8/layout/hList7"/>
    <dgm:cxn modelId="{6A97FE07-2CE3-4EDB-A71D-4572513D8D7B}" type="presParOf" srcId="{CF9199DA-6740-4043-B484-0E5A9ABA5590}" destId="{2CD9773B-C5DF-4E51-BF7C-CFA8A44FA19B}" srcOrd="0" destOrd="0" presId="urn:microsoft.com/office/officeart/2005/8/layout/hList7"/>
    <dgm:cxn modelId="{85EA9CFB-6511-4CDF-9061-BF3734274257}" type="presParOf" srcId="{2CD9773B-C5DF-4E51-BF7C-CFA8A44FA19B}" destId="{E6014D09-546C-4268-B4E1-B73C859B253C}" srcOrd="0" destOrd="0" presId="urn:microsoft.com/office/officeart/2005/8/layout/hList7"/>
    <dgm:cxn modelId="{70B288A2-F7E8-4379-B778-CD44B4051645}" type="presParOf" srcId="{2CD9773B-C5DF-4E51-BF7C-CFA8A44FA19B}" destId="{90A9AB7E-DD7A-4FCA-AB7A-7D73BF789290}" srcOrd="1" destOrd="0" presId="urn:microsoft.com/office/officeart/2005/8/layout/hList7"/>
    <dgm:cxn modelId="{0BB41C55-C5F1-44FD-99A4-C4A8DDEA1987}" type="presParOf" srcId="{2CD9773B-C5DF-4E51-BF7C-CFA8A44FA19B}" destId="{BE532031-184F-402A-80DE-2B376B002C3D}" srcOrd="2" destOrd="0" presId="urn:microsoft.com/office/officeart/2005/8/layout/hList7"/>
    <dgm:cxn modelId="{B579C87C-82CB-4BAD-AFDB-2B8211D87221}" type="presParOf" srcId="{2CD9773B-C5DF-4E51-BF7C-CFA8A44FA19B}" destId="{5CA0D768-A256-4062-8D99-44BB16AAF578}" srcOrd="3" destOrd="0" presId="urn:microsoft.com/office/officeart/2005/8/layout/hList7"/>
    <dgm:cxn modelId="{171DC349-C777-4D31-BE21-800ACCF272D6}" type="presParOf" srcId="{CF9199DA-6740-4043-B484-0E5A9ABA5590}" destId="{5D5354A5-A694-4319-8078-6AFE68D8F8D9}" srcOrd="1" destOrd="0" presId="urn:microsoft.com/office/officeart/2005/8/layout/hList7"/>
    <dgm:cxn modelId="{6BEA8683-686A-40A0-ACF3-0A131022502E}" type="presParOf" srcId="{CF9199DA-6740-4043-B484-0E5A9ABA5590}" destId="{7DC26512-06BD-4FEC-B3EB-09A8EA813F4C}" srcOrd="2" destOrd="0" presId="urn:microsoft.com/office/officeart/2005/8/layout/hList7"/>
    <dgm:cxn modelId="{120EA39E-E9AB-448A-91F7-B941008C23B0}" type="presParOf" srcId="{7DC26512-06BD-4FEC-B3EB-09A8EA813F4C}" destId="{27E88D5C-DBFA-4581-9CE7-76AE26BAE397}" srcOrd="0" destOrd="0" presId="urn:microsoft.com/office/officeart/2005/8/layout/hList7"/>
    <dgm:cxn modelId="{CCFD2461-1456-472D-8CFC-38528D69A41F}" type="presParOf" srcId="{7DC26512-06BD-4FEC-B3EB-09A8EA813F4C}" destId="{819C7CC0-3FE5-4A04-B7A9-C38454335552}" srcOrd="1" destOrd="0" presId="urn:microsoft.com/office/officeart/2005/8/layout/hList7"/>
    <dgm:cxn modelId="{07E44C17-A474-473B-A1A9-95643FA0CCF1}" type="presParOf" srcId="{7DC26512-06BD-4FEC-B3EB-09A8EA813F4C}" destId="{9F5E0910-0672-4ACC-ACBA-7431F259C1FB}" srcOrd="2" destOrd="0" presId="urn:microsoft.com/office/officeart/2005/8/layout/hList7"/>
    <dgm:cxn modelId="{BE4BA44B-5E63-4201-9597-824033130BD0}" type="presParOf" srcId="{7DC26512-06BD-4FEC-B3EB-09A8EA813F4C}" destId="{28199B77-3211-4DE4-906A-1602B816409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2D4C52-A979-4A66-B786-7821060C2008}"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60467DB-F89F-4531-99B8-58730CAF2A74}">
      <dgm:prSet phldrT="[Text]"/>
      <dgm:spPr>
        <a:solidFill>
          <a:srgbClr val="9B4D1B"/>
        </a:solidFill>
        <a:scene3d>
          <a:camera prst="orthographicFront"/>
          <a:lightRig rig="threePt" dir="t"/>
        </a:scene3d>
        <a:sp3d>
          <a:bevelT w="139700" prst="cross"/>
        </a:sp3d>
      </dgm:spPr>
      <dgm:t>
        <a:bodyPr/>
        <a:lstStyle/>
        <a:p>
          <a:r>
            <a:rPr lang="en-US" dirty="0" smtClean="0">
              <a:effectLst>
                <a:outerShdw blurRad="38100" dist="38100" dir="2700000" algn="tl">
                  <a:srgbClr val="000000">
                    <a:alpha val="43137"/>
                  </a:srgbClr>
                </a:outerShdw>
              </a:effectLst>
            </a:rPr>
            <a:t>Honest</a:t>
          </a:r>
        </a:p>
      </dgm:t>
    </dgm:pt>
    <dgm:pt modelId="{14A17AF4-40D7-498E-B12E-0405F627789F}" type="parTrans" cxnId="{7937A01E-2EFC-4561-B4D7-413AC8E98F3F}">
      <dgm:prSet/>
      <dgm:spPr/>
      <dgm:t>
        <a:bodyPr/>
        <a:lstStyle/>
        <a:p>
          <a:endParaRPr lang="en-US"/>
        </a:p>
      </dgm:t>
    </dgm:pt>
    <dgm:pt modelId="{A6193A69-4BCA-45A0-ADB0-F1EFD3A95D9B}" type="sibTrans" cxnId="{7937A01E-2EFC-4561-B4D7-413AC8E98F3F}">
      <dgm:prSet/>
      <dgm:spPr/>
      <dgm:t>
        <a:bodyPr/>
        <a:lstStyle/>
        <a:p>
          <a:endParaRPr lang="en-US"/>
        </a:p>
      </dgm:t>
    </dgm:pt>
    <dgm:pt modelId="{41279936-6518-4D17-8FA3-1BD3464B955D}">
      <dgm:prSet phldrT="[Text]"/>
      <dgm:spPr>
        <a:solidFill>
          <a:srgbClr val="A0925E">
            <a:alpha val="68000"/>
          </a:srgbClr>
        </a:solidFill>
        <a:ln>
          <a:noFill/>
        </a:ln>
        <a:effectLst>
          <a:softEdge rad="0"/>
        </a:effectLst>
        <a:scene3d>
          <a:camera prst="orthographicFront"/>
          <a:lightRig rig="threePt" dir="t"/>
        </a:scene3d>
        <a:sp3d>
          <a:bevelT/>
        </a:sp3d>
      </dgm:spPr>
      <dgm:t>
        <a:bodyPr/>
        <a:lstStyle/>
        <a:p>
          <a:r>
            <a:rPr lang="en-US" dirty="0" smtClean="0"/>
            <a:t>               </a:t>
          </a:r>
          <a:endParaRPr lang="en-US" dirty="0"/>
        </a:p>
      </dgm:t>
    </dgm:pt>
    <dgm:pt modelId="{D836A765-F47F-48B8-8502-50C5A1C97A60}" type="parTrans" cxnId="{19D33552-9555-4DD2-A1A3-0DA3E5FE3B2F}">
      <dgm:prSet/>
      <dgm:spPr/>
      <dgm:t>
        <a:bodyPr/>
        <a:lstStyle/>
        <a:p>
          <a:endParaRPr lang="en-US"/>
        </a:p>
      </dgm:t>
    </dgm:pt>
    <dgm:pt modelId="{EAB370FE-8511-4292-BB72-D83A4F29670A}" type="sibTrans" cxnId="{19D33552-9555-4DD2-A1A3-0DA3E5FE3B2F}">
      <dgm:prSet/>
      <dgm:spPr/>
      <dgm:t>
        <a:bodyPr/>
        <a:lstStyle/>
        <a:p>
          <a:endParaRPr lang="en-US"/>
        </a:p>
      </dgm:t>
    </dgm:pt>
    <dgm:pt modelId="{75724906-778C-4CAA-BF3A-DE4F880F39B1}">
      <dgm:prSet phldrT="[Text]"/>
      <dgm:spPr>
        <a:solidFill>
          <a:srgbClr val="9B4D1B"/>
        </a:solidFill>
        <a:scene3d>
          <a:camera prst="orthographicFront"/>
          <a:lightRig rig="threePt" dir="t"/>
        </a:scene3d>
        <a:sp3d>
          <a:bevelT w="139700" prst="cross"/>
        </a:sp3d>
      </dgm:spPr>
      <dgm:t>
        <a:bodyPr/>
        <a:lstStyle/>
        <a:p>
          <a:r>
            <a:rPr lang="en-US" dirty="0" smtClean="0">
              <a:effectLst>
                <a:outerShdw blurRad="38100" dist="38100" dir="2700000" algn="tl">
                  <a:srgbClr val="000000">
                    <a:alpha val="43137"/>
                  </a:srgbClr>
                </a:outerShdw>
              </a:effectLst>
            </a:rPr>
            <a:t>Competent </a:t>
          </a:r>
          <a:endParaRPr lang="en-US" dirty="0">
            <a:effectLst>
              <a:outerShdw blurRad="38100" dist="38100" dir="2700000" algn="tl">
                <a:srgbClr val="000000">
                  <a:alpha val="43137"/>
                </a:srgbClr>
              </a:outerShdw>
            </a:effectLst>
          </a:endParaRPr>
        </a:p>
      </dgm:t>
    </dgm:pt>
    <dgm:pt modelId="{FECF8524-DB3E-4A7E-96E8-5067EEA0B7E1}" type="parTrans" cxnId="{CF04C2DD-51C4-454A-A7AA-A482D60203B8}">
      <dgm:prSet/>
      <dgm:spPr/>
      <dgm:t>
        <a:bodyPr/>
        <a:lstStyle/>
        <a:p>
          <a:endParaRPr lang="en-US"/>
        </a:p>
      </dgm:t>
    </dgm:pt>
    <dgm:pt modelId="{3A06D672-9216-49CB-AEBB-48DD899B5A36}" type="sibTrans" cxnId="{CF04C2DD-51C4-454A-A7AA-A482D60203B8}">
      <dgm:prSet/>
      <dgm:spPr/>
      <dgm:t>
        <a:bodyPr/>
        <a:lstStyle/>
        <a:p>
          <a:endParaRPr lang="en-US"/>
        </a:p>
      </dgm:t>
    </dgm:pt>
    <dgm:pt modelId="{7E9AE7D1-70EF-4108-A098-880F66EDE7E6}">
      <dgm:prSet phldrT="[Text]" phldr="1"/>
      <dgm:spPr>
        <a:solidFill>
          <a:srgbClr val="A0925E">
            <a:alpha val="68000"/>
          </a:srgbClr>
        </a:solidFill>
        <a:ln>
          <a:noFill/>
        </a:ln>
        <a:effectLst>
          <a:softEdge rad="0"/>
        </a:effectLst>
        <a:scene3d>
          <a:camera prst="orthographicFront"/>
          <a:lightRig rig="threePt" dir="t"/>
        </a:scene3d>
        <a:sp3d>
          <a:bevelT/>
        </a:sp3d>
      </dgm:spPr>
      <dgm:t>
        <a:bodyPr/>
        <a:lstStyle/>
        <a:p>
          <a:endParaRPr lang="en-US" dirty="0"/>
        </a:p>
      </dgm:t>
    </dgm:pt>
    <dgm:pt modelId="{4F92DCA8-89E3-46BA-8FB9-E344CD60D8F5}" type="parTrans" cxnId="{AD84735D-6175-484A-B755-B0D8A1D34FE8}">
      <dgm:prSet/>
      <dgm:spPr/>
      <dgm:t>
        <a:bodyPr/>
        <a:lstStyle/>
        <a:p>
          <a:endParaRPr lang="en-US"/>
        </a:p>
      </dgm:t>
    </dgm:pt>
    <dgm:pt modelId="{DD68C64E-73C4-44E8-B190-62D44E4A0ED0}" type="sibTrans" cxnId="{AD84735D-6175-484A-B755-B0D8A1D34FE8}">
      <dgm:prSet/>
      <dgm:spPr/>
      <dgm:t>
        <a:bodyPr/>
        <a:lstStyle/>
        <a:p>
          <a:endParaRPr lang="en-US"/>
        </a:p>
      </dgm:t>
    </dgm:pt>
    <dgm:pt modelId="{5531489E-669B-47F0-B11C-4919828176AF}">
      <dgm:prSet/>
      <dgm:spPr>
        <a:solidFill>
          <a:srgbClr val="9B4D1B"/>
        </a:solidFill>
        <a:scene3d>
          <a:camera prst="orthographicFront"/>
          <a:lightRig rig="threePt" dir="t"/>
        </a:scene3d>
        <a:sp3d>
          <a:bevelT w="139700" prst="cross"/>
        </a:sp3d>
      </dgm:spPr>
      <dgm:t>
        <a:bodyPr/>
        <a:lstStyle/>
        <a:p>
          <a:r>
            <a:rPr lang="en-US" dirty="0" smtClean="0">
              <a:effectLst>
                <a:outerShdw blurRad="38100" dist="38100" dir="2700000" algn="tl">
                  <a:srgbClr val="000000">
                    <a:alpha val="43137"/>
                  </a:srgbClr>
                </a:outerShdw>
              </a:effectLst>
            </a:rPr>
            <a:t>Forward-looking </a:t>
          </a:r>
          <a:endParaRPr lang="en-US" dirty="0">
            <a:effectLst>
              <a:outerShdw blurRad="38100" dist="38100" dir="2700000" algn="tl">
                <a:srgbClr val="000000">
                  <a:alpha val="43137"/>
                </a:srgbClr>
              </a:outerShdw>
            </a:effectLst>
          </a:endParaRPr>
        </a:p>
      </dgm:t>
    </dgm:pt>
    <dgm:pt modelId="{05C6C795-DB15-45DF-9C8B-C47B6BEE6273}" type="parTrans" cxnId="{B50844DC-5F4B-48A2-9E6C-01C2426841CB}">
      <dgm:prSet/>
      <dgm:spPr/>
      <dgm:t>
        <a:bodyPr/>
        <a:lstStyle/>
        <a:p>
          <a:endParaRPr lang="en-US"/>
        </a:p>
      </dgm:t>
    </dgm:pt>
    <dgm:pt modelId="{244B218E-A9F9-4D9B-A776-0BAF5A972D0D}" type="sibTrans" cxnId="{B50844DC-5F4B-48A2-9E6C-01C2426841CB}">
      <dgm:prSet/>
      <dgm:spPr/>
      <dgm:t>
        <a:bodyPr/>
        <a:lstStyle/>
        <a:p>
          <a:endParaRPr lang="en-US"/>
        </a:p>
      </dgm:t>
    </dgm:pt>
    <dgm:pt modelId="{0DE4B9C2-8956-4109-813E-0C03A56686C8}">
      <dgm:prSet/>
      <dgm:spPr>
        <a:solidFill>
          <a:srgbClr val="9B4D1B"/>
        </a:solidFill>
        <a:scene3d>
          <a:camera prst="orthographicFront"/>
          <a:lightRig rig="threePt" dir="t"/>
        </a:scene3d>
        <a:sp3d>
          <a:bevelT w="139700" prst="cross"/>
        </a:sp3d>
      </dgm:spPr>
      <dgm:t>
        <a:bodyPr/>
        <a:lstStyle/>
        <a:p>
          <a:r>
            <a:rPr lang="en-US" dirty="0" smtClean="0">
              <a:effectLst>
                <a:outerShdw blurRad="38100" dist="38100" dir="2700000" algn="tl">
                  <a:srgbClr val="000000">
                    <a:alpha val="43137"/>
                  </a:srgbClr>
                </a:outerShdw>
              </a:effectLst>
            </a:rPr>
            <a:t>Intelligent</a:t>
          </a:r>
          <a:endParaRPr lang="en-US" dirty="0">
            <a:effectLst>
              <a:outerShdw blurRad="38100" dist="38100" dir="2700000" algn="tl">
                <a:srgbClr val="000000">
                  <a:alpha val="43137"/>
                </a:srgbClr>
              </a:outerShdw>
            </a:effectLst>
          </a:endParaRPr>
        </a:p>
      </dgm:t>
    </dgm:pt>
    <dgm:pt modelId="{AB65388C-6E22-4008-AF80-58C5FEA69F5F}" type="parTrans" cxnId="{82B367DF-4CEC-485A-BF10-28CA5D5FC348}">
      <dgm:prSet/>
      <dgm:spPr/>
      <dgm:t>
        <a:bodyPr/>
        <a:lstStyle/>
        <a:p>
          <a:endParaRPr lang="en-US"/>
        </a:p>
      </dgm:t>
    </dgm:pt>
    <dgm:pt modelId="{C51B31FF-B287-4582-901E-C21CF39514D9}" type="sibTrans" cxnId="{82B367DF-4CEC-485A-BF10-28CA5D5FC348}">
      <dgm:prSet/>
      <dgm:spPr/>
      <dgm:t>
        <a:bodyPr/>
        <a:lstStyle/>
        <a:p>
          <a:endParaRPr lang="en-US"/>
        </a:p>
      </dgm:t>
    </dgm:pt>
    <dgm:pt modelId="{F2E0E91B-AC3E-484A-AB14-CEF656F13078}">
      <dgm:prSet/>
      <dgm:spPr>
        <a:solidFill>
          <a:srgbClr val="9B4D1B"/>
        </a:solidFill>
        <a:scene3d>
          <a:camera prst="orthographicFront"/>
          <a:lightRig rig="threePt" dir="t"/>
        </a:scene3d>
        <a:sp3d>
          <a:bevelT w="139700" prst="cross"/>
        </a:sp3d>
      </dgm:spPr>
      <dgm:t>
        <a:bodyPr/>
        <a:lstStyle/>
        <a:p>
          <a:r>
            <a:rPr lang="en-US" dirty="0" smtClean="0">
              <a:effectLst>
                <a:outerShdw blurRad="38100" dist="38100" dir="2700000" algn="tl">
                  <a:srgbClr val="000000">
                    <a:alpha val="43137"/>
                  </a:srgbClr>
                </a:outerShdw>
              </a:effectLst>
            </a:rPr>
            <a:t>Inspiring</a:t>
          </a:r>
          <a:endParaRPr lang="en-US" dirty="0">
            <a:effectLst>
              <a:outerShdw blurRad="38100" dist="38100" dir="2700000" algn="tl">
                <a:srgbClr val="000000">
                  <a:alpha val="43137"/>
                </a:srgbClr>
              </a:outerShdw>
            </a:effectLst>
          </a:endParaRPr>
        </a:p>
      </dgm:t>
    </dgm:pt>
    <dgm:pt modelId="{57978E36-BEAD-4655-BAD0-9D54A1EF6A33}" type="parTrans" cxnId="{7D509BDD-1646-4FE2-8008-8ABD01905A0C}">
      <dgm:prSet/>
      <dgm:spPr/>
      <dgm:t>
        <a:bodyPr/>
        <a:lstStyle/>
        <a:p>
          <a:endParaRPr lang="en-US"/>
        </a:p>
      </dgm:t>
    </dgm:pt>
    <dgm:pt modelId="{BAB5B633-9A5D-4283-9696-7C7C512D9F59}" type="sibTrans" cxnId="{7D509BDD-1646-4FE2-8008-8ABD01905A0C}">
      <dgm:prSet/>
      <dgm:spPr/>
      <dgm:t>
        <a:bodyPr/>
        <a:lstStyle/>
        <a:p>
          <a:endParaRPr lang="en-US"/>
        </a:p>
      </dgm:t>
    </dgm:pt>
    <dgm:pt modelId="{5E80A073-8E43-48BD-A91E-8B117E628D21}" type="pres">
      <dgm:prSet presAssocID="{C62D4C52-A979-4A66-B786-7821060C2008}" presName="Name0" presStyleCnt="0">
        <dgm:presLayoutVars>
          <dgm:dir/>
          <dgm:animLvl val="lvl"/>
          <dgm:resizeHandles/>
        </dgm:presLayoutVars>
      </dgm:prSet>
      <dgm:spPr/>
      <dgm:t>
        <a:bodyPr/>
        <a:lstStyle/>
        <a:p>
          <a:endParaRPr lang="en-US"/>
        </a:p>
      </dgm:t>
    </dgm:pt>
    <dgm:pt modelId="{A52D1B73-D7E6-4F2B-8736-3D9A97D38DFD}" type="pres">
      <dgm:prSet presAssocID="{160467DB-F89F-4531-99B8-58730CAF2A74}" presName="linNode" presStyleCnt="0"/>
      <dgm:spPr/>
    </dgm:pt>
    <dgm:pt modelId="{4002B774-C33C-4392-BF1F-D32EE7047286}" type="pres">
      <dgm:prSet presAssocID="{160467DB-F89F-4531-99B8-58730CAF2A74}" presName="parentShp" presStyleLbl="node1" presStyleIdx="0" presStyleCnt="5" custScaleX="57263" custScaleY="174445">
        <dgm:presLayoutVars>
          <dgm:bulletEnabled val="1"/>
        </dgm:presLayoutVars>
      </dgm:prSet>
      <dgm:spPr/>
      <dgm:t>
        <a:bodyPr/>
        <a:lstStyle/>
        <a:p>
          <a:endParaRPr lang="en-US"/>
        </a:p>
      </dgm:t>
    </dgm:pt>
    <dgm:pt modelId="{5A2FF169-67FB-43F5-A496-14CD2DAEE2E0}" type="pres">
      <dgm:prSet presAssocID="{160467DB-F89F-4531-99B8-58730CAF2A74}" presName="childShp" presStyleLbl="bgAccFollowNode1" presStyleIdx="0" presStyleCnt="5" custScaleX="104938" custScaleY="144719" custLinFactNeighborX="-55518" custLinFactNeighborY="4291">
        <dgm:presLayoutVars>
          <dgm:bulletEnabled val="1"/>
        </dgm:presLayoutVars>
      </dgm:prSet>
      <dgm:spPr/>
      <dgm:t>
        <a:bodyPr/>
        <a:lstStyle/>
        <a:p>
          <a:endParaRPr lang="en-US"/>
        </a:p>
      </dgm:t>
    </dgm:pt>
    <dgm:pt modelId="{7986E539-5514-4EFC-9DA4-EAD4BD179E37}" type="pres">
      <dgm:prSet presAssocID="{A6193A69-4BCA-45A0-ADB0-F1EFD3A95D9B}" presName="spacing" presStyleCnt="0"/>
      <dgm:spPr/>
    </dgm:pt>
    <dgm:pt modelId="{8E76F93C-B86B-49F5-AA5A-D3F1E879FA4E}" type="pres">
      <dgm:prSet presAssocID="{75724906-778C-4CAA-BF3A-DE4F880F39B1}" presName="linNode" presStyleCnt="0"/>
      <dgm:spPr/>
    </dgm:pt>
    <dgm:pt modelId="{5BF57739-FFBE-428A-848E-D83822D675A6}" type="pres">
      <dgm:prSet presAssocID="{75724906-778C-4CAA-BF3A-DE4F880F39B1}" presName="parentShp" presStyleLbl="node1" presStyleIdx="1" presStyleCnt="5" custScaleX="57263" custScaleY="174445">
        <dgm:presLayoutVars>
          <dgm:bulletEnabled val="1"/>
        </dgm:presLayoutVars>
      </dgm:prSet>
      <dgm:spPr/>
      <dgm:t>
        <a:bodyPr/>
        <a:lstStyle/>
        <a:p>
          <a:endParaRPr lang="en-US"/>
        </a:p>
      </dgm:t>
    </dgm:pt>
    <dgm:pt modelId="{22FA8EA4-2B75-4E3D-97C2-A763DD453C79}" type="pres">
      <dgm:prSet presAssocID="{75724906-778C-4CAA-BF3A-DE4F880F39B1}" presName="childShp" presStyleLbl="bgAccFollowNode1" presStyleIdx="1" presStyleCnt="5" custScaleX="104938" custScaleY="144719" custLinFactNeighborX="-36353" custLinFactNeighborY="-1620">
        <dgm:presLayoutVars>
          <dgm:bulletEnabled val="1"/>
        </dgm:presLayoutVars>
      </dgm:prSet>
      <dgm:spPr/>
      <dgm:t>
        <a:bodyPr/>
        <a:lstStyle/>
        <a:p>
          <a:endParaRPr lang="en-US"/>
        </a:p>
      </dgm:t>
    </dgm:pt>
    <dgm:pt modelId="{BD26082F-149B-4A53-A735-EE476C4F7556}" type="pres">
      <dgm:prSet presAssocID="{3A06D672-9216-49CB-AEBB-48DD899B5A36}" presName="spacing" presStyleCnt="0"/>
      <dgm:spPr/>
    </dgm:pt>
    <dgm:pt modelId="{06FA6D47-75BB-4C33-A0F2-B287517DA257}" type="pres">
      <dgm:prSet presAssocID="{5531489E-669B-47F0-B11C-4919828176AF}" presName="linNode" presStyleCnt="0"/>
      <dgm:spPr/>
    </dgm:pt>
    <dgm:pt modelId="{1E7168F6-9EF3-48C0-9697-915BEB9EACAF}" type="pres">
      <dgm:prSet presAssocID="{5531489E-669B-47F0-B11C-4919828176AF}" presName="parentShp" presStyleLbl="node1" presStyleIdx="2" presStyleCnt="5" custScaleX="57263" custScaleY="174445">
        <dgm:presLayoutVars>
          <dgm:bulletEnabled val="1"/>
        </dgm:presLayoutVars>
      </dgm:prSet>
      <dgm:spPr/>
      <dgm:t>
        <a:bodyPr/>
        <a:lstStyle/>
        <a:p>
          <a:endParaRPr lang="en-US"/>
        </a:p>
      </dgm:t>
    </dgm:pt>
    <dgm:pt modelId="{D4855172-31A0-4E76-B385-C85E89245545}" type="pres">
      <dgm:prSet presAssocID="{5531489E-669B-47F0-B11C-4919828176AF}" presName="childShp" presStyleLbl="bgAccFollowNode1" presStyleIdx="2" presStyleCnt="5" custScaleX="104938" custScaleY="144719" custLinFactNeighborX="-22679" custLinFactNeighborY="-5911">
        <dgm:presLayoutVars>
          <dgm:bulletEnabled val="1"/>
        </dgm:presLayoutVars>
      </dgm:prSet>
      <dgm:spPr>
        <a:solidFill>
          <a:srgbClr val="A0925E">
            <a:alpha val="68000"/>
          </a:srgbClr>
        </a:solidFill>
        <a:ln>
          <a:noFill/>
        </a:ln>
        <a:effectLst>
          <a:softEdge rad="0"/>
        </a:effectLst>
        <a:scene3d>
          <a:camera prst="orthographicFront"/>
          <a:lightRig rig="threePt" dir="t"/>
        </a:scene3d>
        <a:sp3d>
          <a:bevelT/>
        </a:sp3d>
      </dgm:spPr>
    </dgm:pt>
    <dgm:pt modelId="{9286B54B-37E2-460A-8557-9A95FDE34F3E}" type="pres">
      <dgm:prSet presAssocID="{244B218E-A9F9-4D9B-A776-0BAF5A972D0D}" presName="spacing" presStyleCnt="0"/>
      <dgm:spPr/>
    </dgm:pt>
    <dgm:pt modelId="{3604356A-E643-45EA-96D8-7C637D4EF675}" type="pres">
      <dgm:prSet presAssocID="{F2E0E91B-AC3E-484A-AB14-CEF656F13078}" presName="linNode" presStyleCnt="0"/>
      <dgm:spPr/>
    </dgm:pt>
    <dgm:pt modelId="{B90239AE-0822-475F-A47B-4EA9ED8FE49E}" type="pres">
      <dgm:prSet presAssocID="{F2E0E91B-AC3E-484A-AB14-CEF656F13078}" presName="parentShp" presStyleLbl="node1" presStyleIdx="3" presStyleCnt="5" custScaleX="57263" custScaleY="174445">
        <dgm:presLayoutVars>
          <dgm:bulletEnabled val="1"/>
        </dgm:presLayoutVars>
      </dgm:prSet>
      <dgm:spPr/>
      <dgm:t>
        <a:bodyPr/>
        <a:lstStyle/>
        <a:p>
          <a:endParaRPr lang="en-US"/>
        </a:p>
      </dgm:t>
    </dgm:pt>
    <dgm:pt modelId="{B6DC9EED-BB56-43B0-80C3-E80F4112C10E}" type="pres">
      <dgm:prSet presAssocID="{F2E0E91B-AC3E-484A-AB14-CEF656F13078}" presName="childShp" presStyleLbl="bgAccFollowNode1" presStyleIdx="3" presStyleCnt="5" custScaleX="104938" custScaleY="144719" custLinFactNeighborX="-12006" custLinFactNeighborY="-3941">
        <dgm:presLayoutVars>
          <dgm:bulletEnabled val="1"/>
        </dgm:presLayoutVars>
      </dgm:prSet>
      <dgm:spPr>
        <a:solidFill>
          <a:srgbClr val="A0925E">
            <a:alpha val="68000"/>
          </a:srgbClr>
        </a:solidFill>
        <a:ln>
          <a:noFill/>
        </a:ln>
        <a:effectLst>
          <a:softEdge rad="0"/>
        </a:effectLst>
        <a:scene3d>
          <a:camera prst="orthographicFront"/>
          <a:lightRig rig="threePt" dir="t"/>
        </a:scene3d>
        <a:sp3d>
          <a:bevelT/>
        </a:sp3d>
      </dgm:spPr>
    </dgm:pt>
    <dgm:pt modelId="{48E48EDC-D475-4798-8E2C-551A0B6EFAAE}" type="pres">
      <dgm:prSet presAssocID="{BAB5B633-9A5D-4283-9696-7C7C512D9F59}" presName="spacing" presStyleCnt="0"/>
      <dgm:spPr/>
    </dgm:pt>
    <dgm:pt modelId="{7C9ACCBA-8A1D-474F-BF9E-927B853E7B31}" type="pres">
      <dgm:prSet presAssocID="{0DE4B9C2-8956-4109-813E-0C03A56686C8}" presName="linNode" presStyleCnt="0"/>
      <dgm:spPr/>
    </dgm:pt>
    <dgm:pt modelId="{DE46A28D-46AF-4954-92E1-BAF96F9839E7}" type="pres">
      <dgm:prSet presAssocID="{0DE4B9C2-8956-4109-813E-0C03A56686C8}" presName="parentShp" presStyleLbl="node1" presStyleIdx="4" presStyleCnt="5" custScaleX="57263" custScaleY="174445">
        <dgm:presLayoutVars>
          <dgm:bulletEnabled val="1"/>
        </dgm:presLayoutVars>
      </dgm:prSet>
      <dgm:spPr/>
      <dgm:t>
        <a:bodyPr/>
        <a:lstStyle/>
        <a:p>
          <a:endParaRPr lang="en-US"/>
        </a:p>
      </dgm:t>
    </dgm:pt>
    <dgm:pt modelId="{F07D4618-A9D9-497D-B6BF-0B0181752710}" type="pres">
      <dgm:prSet presAssocID="{0DE4B9C2-8956-4109-813E-0C03A56686C8}" presName="childShp" presStyleLbl="bgAccFollowNode1" presStyleIdx="4" presStyleCnt="5" custScaleX="104938" custScaleY="144719">
        <dgm:presLayoutVars>
          <dgm:bulletEnabled val="1"/>
        </dgm:presLayoutVars>
      </dgm:prSet>
      <dgm:spPr>
        <a:solidFill>
          <a:srgbClr val="A0925E">
            <a:alpha val="68000"/>
          </a:srgbClr>
        </a:solidFill>
        <a:ln>
          <a:noFill/>
        </a:ln>
        <a:effectLst>
          <a:softEdge rad="0"/>
        </a:effectLst>
        <a:scene3d>
          <a:camera prst="orthographicFront"/>
          <a:lightRig rig="threePt" dir="t"/>
        </a:scene3d>
        <a:sp3d>
          <a:bevelT/>
        </a:sp3d>
      </dgm:spPr>
    </dgm:pt>
  </dgm:ptLst>
  <dgm:cxnLst>
    <dgm:cxn modelId="{B50844DC-5F4B-48A2-9E6C-01C2426841CB}" srcId="{C62D4C52-A979-4A66-B786-7821060C2008}" destId="{5531489E-669B-47F0-B11C-4919828176AF}" srcOrd="2" destOrd="0" parTransId="{05C6C795-DB15-45DF-9C8B-C47B6BEE6273}" sibTransId="{244B218E-A9F9-4D9B-A776-0BAF5A972D0D}"/>
    <dgm:cxn modelId="{7D509BDD-1646-4FE2-8008-8ABD01905A0C}" srcId="{C62D4C52-A979-4A66-B786-7821060C2008}" destId="{F2E0E91B-AC3E-484A-AB14-CEF656F13078}" srcOrd="3" destOrd="0" parTransId="{57978E36-BEAD-4655-BAD0-9D54A1EF6A33}" sibTransId="{BAB5B633-9A5D-4283-9696-7C7C512D9F59}"/>
    <dgm:cxn modelId="{5EE837C7-579F-4154-8B7F-7E7064B7E4D9}" type="presOf" srcId="{7E9AE7D1-70EF-4108-A098-880F66EDE7E6}" destId="{22FA8EA4-2B75-4E3D-97C2-A763DD453C79}" srcOrd="0" destOrd="0" presId="urn:microsoft.com/office/officeart/2005/8/layout/vList6"/>
    <dgm:cxn modelId="{F2E8DB52-A365-4FC7-A52D-9DD4268EC19F}" type="presOf" srcId="{0DE4B9C2-8956-4109-813E-0C03A56686C8}" destId="{DE46A28D-46AF-4954-92E1-BAF96F9839E7}" srcOrd="0" destOrd="0" presId="urn:microsoft.com/office/officeart/2005/8/layout/vList6"/>
    <dgm:cxn modelId="{D38BFA0E-9391-4B80-B913-9E9600DE90E4}" type="presOf" srcId="{C62D4C52-A979-4A66-B786-7821060C2008}" destId="{5E80A073-8E43-48BD-A91E-8B117E628D21}" srcOrd="0" destOrd="0" presId="urn:microsoft.com/office/officeart/2005/8/layout/vList6"/>
    <dgm:cxn modelId="{1B1ABBA0-72A7-4B22-8430-CFFA50DAA8DC}" type="presOf" srcId="{75724906-778C-4CAA-BF3A-DE4F880F39B1}" destId="{5BF57739-FFBE-428A-848E-D83822D675A6}" srcOrd="0" destOrd="0" presId="urn:microsoft.com/office/officeart/2005/8/layout/vList6"/>
    <dgm:cxn modelId="{19D33552-9555-4DD2-A1A3-0DA3E5FE3B2F}" srcId="{160467DB-F89F-4531-99B8-58730CAF2A74}" destId="{41279936-6518-4D17-8FA3-1BD3464B955D}" srcOrd="0" destOrd="0" parTransId="{D836A765-F47F-48B8-8502-50C5A1C97A60}" sibTransId="{EAB370FE-8511-4292-BB72-D83A4F29670A}"/>
    <dgm:cxn modelId="{994FAE4B-5B92-4A48-9889-8851BEA12348}" type="presOf" srcId="{5531489E-669B-47F0-B11C-4919828176AF}" destId="{1E7168F6-9EF3-48C0-9697-915BEB9EACAF}" srcOrd="0" destOrd="0" presId="urn:microsoft.com/office/officeart/2005/8/layout/vList6"/>
    <dgm:cxn modelId="{741953F3-FA62-499F-994B-B4C7D95CEBC9}" type="presOf" srcId="{F2E0E91B-AC3E-484A-AB14-CEF656F13078}" destId="{B90239AE-0822-475F-A47B-4EA9ED8FE49E}" srcOrd="0" destOrd="0" presId="urn:microsoft.com/office/officeart/2005/8/layout/vList6"/>
    <dgm:cxn modelId="{232CCD42-5D0C-4EDF-ADA4-308145C8D8DB}" type="presOf" srcId="{160467DB-F89F-4531-99B8-58730CAF2A74}" destId="{4002B774-C33C-4392-BF1F-D32EE7047286}" srcOrd="0" destOrd="0" presId="urn:microsoft.com/office/officeart/2005/8/layout/vList6"/>
    <dgm:cxn modelId="{7937A01E-2EFC-4561-B4D7-413AC8E98F3F}" srcId="{C62D4C52-A979-4A66-B786-7821060C2008}" destId="{160467DB-F89F-4531-99B8-58730CAF2A74}" srcOrd="0" destOrd="0" parTransId="{14A17AF4-40D7-498E-B12E-0405F627789F}" sibTransId="{A6193A69-4BCA-45A0-ADB0-F1EFD3A95D9B}"/>
    <dgm:cxn modelId="{82B367DF-4CEC-485A-BF10-28CA5D5FC348}" srcId="{C62D4C52-A979-4A66-B786-7821060C2008}" destId="{0DE4B9C2-8956-4109-813E-0C03A56686C8}" srcOrd="4" destOrd="0" parTransId="{AB65388C-6E22-4008-AF80-58C5FEA69F5F}" sibTransId="{C51B31FF-B287-4582-901E-C21CF39514D9}"/>
    <dgm:cxn modelId="{99FDA062-02CA-48E2-8F97-3A2DB82BEA1C}" type="presOf" srcId="{41279936-6518-4D17-8FA3-1BD3464B955D}" destId="{5A2FF169-67FB-43F5-A496-14CD2DAEE2E0}" srcOrd="0" destOrd="0" presId="urn:microsoft.com/office/officeart/2005/8/layout/vList6"/>
    <dgm:cxn modelId="{AD84735D-6175-484A-B755-B0D8A1D34FE8}" srcId="{75724906-778C-4CAA-BF3A-DE4F880F39B1}" destId="{7E9AE7D1-70EF-4108-A098-880F66EDE7E6}" srcOrd="0" destOrd="0" parTransId="{4F92DCA8-89E3-46BA-8FB9-E344CD60D8F5}" sibTransId="{DD68C64E-73C4-44E8-B190-62D44E4A0ED0}"/>
    <dgm:cxn modelId="{CF04C2DD-51C4-454A-A7AA-A482D60203B8}" srcId="{C62D4C52-A979-4A66-B786-7821060C2008}" destId="{75724906-778C-4CAA-BF3A-DE4F880F39B1}" srcOrd="1" destOrd="0" parTransId="{FECF8524-DB3E-4A7E-96E8-5067EEA0B7E1}" sibTransId="{3A06D672-9216-49CB-AEBB-48DD899B5A36}"/>
    <dgm:cxn modelId="{0C1C5EB4-4F35-4134-A196-9A3A562D57C2}" type="presParOf" srcId="{5E80A073-8E43-48BD-A91E-8B117E628D21}" destId="{A52D1B73-D7E6-4F2B-8736-3D9A97D38DFD}" srcOrd="0" destOrd="0" presId="urn:microsoft.com/office/officeart/2005/8/layout/vList6"/>
    <dgm:cxn modelId="{AAF32FC2-9D3E-45D6-B8D5-E550EBB120AA}" type="presParOf" srcId="{A52D1B73-D7E6-4F2B-8736-3D9A97D38DFD}" destId="{4002B774-C33C-4392-BF1F-D32EE7047286}" srcOrd="0" destOrd="0" presId="urn:microsoft.com/office/officeart/2005/8/layout/vList6"/>
    <dgm:cxn modelId="{5FDE330E-3853-4A1A-AC9B-962450572F94}" type="presParOf" srcId="{A52D1B73-D7E6-4F2B-8736-3D9A97D38DFD}" destId="{5A2FF169-67FB-43F5-A496-14CD2DAEE2E0}" srcOrd="1" destOrd="0" presId="urn:microsoft.com/office/officeart/2005/8/layout/vList6"/>
    <dgm:cxn modelId="{DED59766-5BDA-4A4E-94B3-0124AD8EA270}" type="presParOf" srcId="{5E80A073-8E43-48BD-A91E-8B117E628D21}" destId="{7986E539-5514-4EFC-9DA4-EAD4BD179E37}" srcOrd="1" destOrd="0" presId="urn:microsoft.com/office/officeart/2005/8/layout/vList6"/>
    <dgm:cxn modelId="{67EC72F9-5455-4E29-8BE3-458D36BC1DF9}" type="presParOf" srcId="{5E80A073-8E43-48BD-A91E-8B117E628D21}" destId="{8E76F93C-B86B-49F5-AA5A-D3F1E879FA4E}" srcOrd="2" destOrd="0" presId="urn:microsoft.com/office/officeart/2005/8/layout/vList6"/>
    <dgm:cxn modelId="{14FB325A-B885-4D2E-AF24-82F001E17165}" type="presParOf" srcId="{8E76F93C-B86B-49F5-AA5A-D3F1E879FA4E}" destId="{5BF57739-FFBE-428A-848E-D83822D675A6}" srcOrd="0" destOrd="0" presId="urn:microsoft.com/office/officeart/2005/8/layout/vList6"/>
    <dgm:cxn modelId="{5787F3F5-B50F-4E05-A60E-28490BC47DC6}" type="presParOf" srcId="{8E76F93C-B86B-49F5-AA5A-D3F1E879FA4E}" destId="{22FA8EA4-2B75-4E3D-97C2-A763DD453C79}" srcOrd="1" destOrd="0" presId="urn:microsoft.com/office/officeart/2005/8/layout/vList6"/>
    <dgm:cxn modelId="{66727AD4-7BB1-4325-A2AA-A0B9BF6D3D53}" type="presParOf" srcId="{5E80A073-8E43-48BD-A91E-8B117E628D21}" destId="{BD26082F-149B-4A53-A735-EE476C4F7556}" srcOrd="3" destOrd="0" presId="urn:microsoft.com/office/officeart/2005/8/layout/vList6"/>
    <dgm:cxn modelId="{1BA3D987-C7D3-4C95-A9E9-C93FC6A0850B}" type="presParOf" srcId="{5E80A073-8E43-48BD-A91E-8B117E628D21}" destId="{06FA6D47-75BB-4C33-A0F2-B287517DA257}" srcOrd="4" destOrd="0" presId="urn:microsoft.com/office/officeart/2005/8/layout/vList6"/>
    <dgm:cxn modelId="{A7E0FDE2-40AF-4BF7-9D1B-CBD76C2F1DE5}" type="presParOf" srcId="{06FA6D47-75BB-4C33-A0F2-B287517DA257}" destId="{1E7168F6-9EF3-48C0-9697-915BEB9EACAF}" srcOrd="0" destOrd="0" presId="urn:microsoft.com/office/officeart/2005/8/layout/vList6"/>
    <dgm:cxn modelId="{50377136-D549-46A4-9450-C0BF6174DE4A}" type="presParOf" srcId="{06FA6D47-75BB-4C33-A0F2-B287517DA257}" destId="{D4855172-31A0-4E76-B385-C85E89245545}" srcOrd="1" destOrd="0" presId="urn:microsoft.com/office/officeart/2005/8/layout/vList6"/>
    <dgm:cxn modelId="{87049724-2610-4729-B9F5-9D6B4F08CDF9}" type="presParOf" srcId="{5E80A073-8E43-48BD-A91E-8B117E628D21}" destId="{9286B54B-37E2-460A-8557-9A95FDE34F3E}" srcOrd="5" destOrd="0" presId="urn:microsoft.com/office/officeart/2005/8/layout/vList6"/>
    <dgm:cxn modelId="{7D09442D-C9AC-403C-A070-B6F26B88B7F4}" type="presParOf" srcId="{5E80A073-8E43-48BD-A91E-8B117E628D21}" destId="{3604356A-E643-45EA-96D8-7C637D4EF675}" srcOrd="6" destOrd="0" presId="urn:microsoft.com/office/officeart/2005/8/layout/vList6"/>
    <dgm:cxn modelId="{3F4B664E-9D11-4077-8D45-228BED2667CE}" type="presParOf" srcId="{3604356A-E643-45EA-96D8-7C637D4EF675}" destId="{B90239AE-0822-475F-A47B-4EA9ED8FE49E}" srcOrd="0" destOrd="0" presId="urn:microsoft.com/office/officeart/2005/8/layout/vList6"/>
    <dgm:cxn modelId="{C1132532-776F-413A-8A2C-304396AF8832}" type="presParOf" srcId="{3604356A-E643-45EA-96D8-7C637D4EF675}" destId="{B6DC9EED-BB56-43B0-80C3-E80F4112C10E}" srcOrd="1" destOrd="0" presId="urn:microsoft.com/office/officeart/2005/8/layout/vList6"/>
    <dgm:cxn modelId="{1E76DF68-BA38-4C31-B33D-559357CD09E4}" type="presParOf" srcId="{5E80A073-8E43-48BD-A91E-8B117E628D21}" destId="{48E48EDC-D475-4798-8E2C-551A0B6EFAAE}" srcOrd="7" destOrd="0" presId="urn:microsoft.com/office/officeart/2005/8/layout/vList6"/>
    <dgm:cxn modelId="{8EA6F716-37A9-446F-8093-207033419E52}" type="presParOf" srcId="{5E80A073-8E43-48BD-A91E-8B117E628D21}" destId="{7C9ACCBA-8A1D-474F-BF9E-927B853E7B31}" srcOrd="8" destOrd="0" presId="urn:microsoft.com/office/officeart/2005/8/layout/vList6"/>
    <dgm:cxn modelId="{D30CC57C-1CB6-45B9-8C9D-C4981CAB8A84}" type="presParOf" srcId="{7C9ACCBA-8A1D-474F-BF9E-927B853E7B31}" destId="{DE46A28D-46AF-4954-92E1-BAF96F9839E7}" srcOrd="0" destOrd="0" presId="urn:microsoft.com/office/officeart/2005/8/layout/vList6"/>
    <dgm:cxn modelId="{97BE5227-2901-4E43-B487-3EC3A00C2A5C}" type="presParOf" srcId="{7C9ACCBA-8A1D-474F-BF9E-927B853E7B31}" destId="{F07D4618-A9D9-497D-B6BF-0B018175271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7E8FD5-8CD6-4923-BF6F-3B6BB208DF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E86B0C4-E3C6-465B-9955-A3EE59C7E52E}">
      <dgm:prSet phldrT="[Text]" custT="1"/>
      <dgm:spPr>
        <a:solidFill>
          <a:srgbClr val="1F3D7C"/>
        </a:solidFill>
        <a:ln w="34925">
          <a:noFill/>
        </a:ln>
        <a:scene3d>
          <a:camera prst="orthographicFront"/>
          <a:lightRig rig="threePt" dir="t"/>
        </a:scene3d>
        <a:sp3d>
          <a:bevelT w="152400" h="50800" prst="softRound"/>
        </a:sp3d>
      </dgm:spPr>
      <dgm:t>
        <a:bodyPr/>
        <a:lstStyle/>
        <a:p>
          <a:r>
            <a:rPr lang="en-US" sz="5400" dirty="0" smtClean="0">
              <a:effectLst>
                <a:outerShdw blurRad="38100" dist="38100" dir="2700000" algn="tl">
                  <a:srgbClr val="000000">
                    <a:alpha val="43137"/>
                  </a:srgbClr>
                </a:outerShdw>
              </a:effectLst>
            </a:rPr>
            <a:t>Three Questions </a:t>
          </a:r>
          <a:endParaRPr lang="en-US" sz="5400" dirty="0">
            <a:effectLst>
              <a:outerShdw blurRad="38100" dist="38100" dir="2700000" algn="tl">
                <a:srgbClr val="000000">
                  <a:alpha val="43137"/>
                </a:srgbClr>
              </a:outerShdw>
            </a:effectLst>
          </a:endParaRPr>
        </a:p>
      </dgm:t>
    </dgm:pt>
    <dgm:pt modelId="{6BA6C755-0D44-44D0-B4F2-C0CA3260740F}" type="parTrans" cxnId="{EB3F02FA-5EED-4FB5-AC58-B62591CF70AB}">
      <dgm:prSet/>
      <dgm:spPr/>
      <dgm:t>
        <a:bodyPr/>
        <a:lstStyle/>
        <a:p>
          <a:endParaRPr lang="en-US"/>
        </a:p>
      </dgm:t>
    </dgm:pt>
    <dgm:pt modelId="{D88AE482-8708-4EF3-B4C8-B49C771A23F2}" type="sibTrans" cxnId="{EB3F02FA-5EED-4FB5-AC58-B62591CF70AB}">
      <dgm:prSet/>
      <dgm:spPr/>
      <dgm:t>
        <a:bodyPr/>
        <a:lstStyle/>
        <a:p>
          <a:endParaRPr lang="en-US"/>
        </a:p>
      </dgm:t>
    </dgm:pt>
    <dgm:pt modelId="{1143466F-2238-41B8-A664-1A02AB46EC7F}">
      <dgm:prSet phldrT="[Text]"/>
      <dgm:spPr>
        <a:solidFill>
          <a:srgbClr val="9B4D1B"/>
        </a:solidFill>
        <a:ln w="25400">
          <a:noFill/>
        </a:ln>
        <a:scene3d>
          <a:camera prst="orthographicFront"/>
          <a:lightRig rig="threePt" dir="t"/>
        </a:scene3d>
        <a:sp3d>
          <a:bevelT w="152400" h="50800" prst="softRound"/>
        </a:sp3d>
      </dgm:spPr>
      <dgm:t>
        <a:bodyPr/>
        <a:lstStyle/>
        <a:p>
          <a:r>
            <a:rPr lang="en-US" dirty="0" smtClean="0">
              <a:effectLst>
                <a:outerShdw blurRad="38100" dist="38100" dir="2700000" algn="tl">
                  <a:srgbClr val="000000">
                    <a:alpha val="43137"/>
                  </a:srgbClr>
                </a:outerShdw>
              </a:effectLst>
            </a:rPr>
            <a:t>Who is a leader? </a:t>
          </a:r>
          <a:endParaRPr lang="en-US" dirty="0">
            <a:effectLst>
              <a:outerShdw blurRad="38100" dist="38100" dir="2700000" algn="tl">
                <a:srgbClr val="000000">
                  <a:alpha val="43137"/>
                </a:srgbClr>
              </a:outerShdw>
            </a:effectLst>
          </a:endParaRPr>
        </a:p>
      </dgm:t>
    </dgm:pt>
    <dgm:pt modelId="{D2C416D4-F741-4D1F-AE22-E8AC302676F9}" type="parTrans" cxnId="{FDE58C56-261A-497E-ADCA-88C9B35C67C9}">
      <dgm:prSet/>
      <dgm:spPr>
        <a:ln>
          <a:solidFill>
            <a:srgbClr val="1F3D7C"/>
          </a:solidFill>
        </a:ln>
      </dgm:spPr>
      <dgm:t>
        <a:bodyPr/>
        <a:lstStyle/>
        <a:p>
          <a:endParaRPr lang="en-US"/>
        </a:p>
      </dgm:t>
    </dgm:pt>
    <dgm:pt modelId="{1B064749-D712-40F9-8CFC-9E15FE9C3CD9}" type="sibTrans" cxnId="{FDE58C56-261A-497E-ADCA-88C9B35C67C9}">
      <dgm:prSet/>
      <dgm:spPr/>
      <dgm:t>
        <a:bodyPr/>
        <a:lstStyle/>
        <a:p>
          <a:endParaRPr lang="en-US"/>
        </a:p>
      </dgm:t>
    </dgm:pt>
    <dgm:pt modelId="{BD274F49-5AE7-4D89-A788-12093B64BFD2}">
      <dgm:prSet phldrT="[Text]"/>
      <dgm:spPr>
        <a:solidFill>
          <a:srgbClr val="9B4D1B"/>
        </a:solidFill>
        <a:ln w="25400">
          <a:noFill/>
        </a:ln>
        <a:scene3d>
          <a:camera prst="orthographicFront"/>
          <a:lightRig rig="threePt" dir="t"/>
        </a:scene3d>
        <a:sp3d>
          <a:bevelT w="152400" h="50800" prst="softRound"/>
        </a:sp3d>
      </dgm:spPr>
      <dgm:t>
        <a:bodyPr/>
        <a:lstStyle/>
        <a:p>
          <a:r>
            <a:rPr lang="en-US" dirty="0" smtClean="0">
              <a:effectLst>
                <a:outerShdw blurRad="38100" dist="38100" dir="2700000" algn="tl">
                  <a:srgbClr val="000000">
                    <a:alpha val="43137"/>
                  </a:srgbClr>
                </a:outerShdw>
              </a:effectLst>
            </a:rPr>
            <a:t>What is leadership? </a:t>
          </a:r>
          <a:endParaRPr lang="en-US" dirty="0">
            <a:effectLst>
              <a:outerShdw blurRad="38100" dist="38100" dir="2700000" algn="tl">
                <a:srgbClr val="000000">
                  <a:alpha val="43137"/>
                </a:srgbClr>
              </a:outerShdw>
            </a:effectLst>
          </a:endParaRPr>
        </a:p>
      </dgm:t>
    </dgm:pt>
    <dgm:pt modelId="{7E99F83E-1440-496B-BA60-E6F00308A758}" type="parTrans" cxnId="{9A96D046-7B6C-48C4-9228-3A1B35131D41}">
      <dgm:prSet/>
      <dgm:spPr>
        <a:ln>
          <a:solidFill>
            <a:srgbClr val="1F3D7C"/>
          </a:solidFill>
        </a:ln>
      </dgm:spPr>
      <dgm:t>
        <a:bodyPr/>
        <a:lstStyle/>
        <a:p>
          <a:endParaRPr lang="en-US"/>
        </a:p>
      </dgm:t>
    </dgm:pt>
    <dgm:pt modelId="{809DEFF9-7A39-439F-A5AD-5897CFAADF4E}" type="sibTrans" cxnId="{9A96D046-7B6C-48C4-9228-3A1B35131D41}">
      <dgm:prSet/>
      <dgm:spPr/>
      <dgm:t>
        <a:bodyPr/>
        <a:lstStyle/>
        <a:p>
          <a:endParaRPr lang="en-US"/>
        </a:p>
      </dgm:t>
    </dgm:pt>
    <dgm:pt modelId="{7172C12A-B5C9-435E-84FC-D0957A036091}">
      <dgm:prSet phldrT="[Text]"/>
      <dgm:spPr>
        <a:solidFill>
          <a:srgbClr val="9B4D1B"/>
        </a:solidFill>
        <a:ln w="25400">
          <a:noFill/>
        </a:ln>
        <a:scene3d>
          <a:camera prst="orthographicFront"/>
          <a:lightRig rig="threePt" dir="t"/>
        </a:scene3d>
        <a:sp3d>
          <a:bevelT w="152400" h="50800" prst="softRound"/>
        </a:sp3d>
      </dgm:spPr>
      <dgm:t>
        <a:bodyPr/>
        <a:lstStyle/>
        <a:p>
          <a:r>
            <a:rPr lang="en-US" dirty="0" smtClean="0">
              <a:effectLst>
                <a:outerShdw blurRad="38100" dist="38100" dir="2700000" algn="tl">
                  <a:srgbClr val="000000">
                    <a:alpha val="43137"/>
                  </a:srgbClr>
                </a:outerShdw>
              </a:effectLst>
            </a:rPr>
            <a:t>How do I demonstrate leadership? </a:t>
          </a:r>
          <a:endParaRPr lang="en-US" dirty="0">
            <a:effectLst>
              <a:outerShdw blurRad="38100" dist="38100" dir="2700000" algn="tl">
                <a:srgbClr val="000000">
                  <a:alpha val="43137"/>
                </a:srgbClr>
              </a:outerShdw>
            </a:effectLst>
          </a:endParaRPr>
        </a:p>
      </dgm:t>
    </dgm:pt>
    <dgm:pt modelId="{6F98C147-7D10-4B1E-BE77-AA1E12E24A98}" type="parTrans" cxnId="{3AAE2830-0EEA-4D10-904B-19FA859100D1}">
      <dgm:prSet/>
      <dgm:spPr>
        <a:ln>
          <a:solidFill>
            <a:srgbClr val="1F3D7C"/>
          </a:solidFill>
        </a:ln>
      </dgm:spPr>
      <dgm:t>
        <a:bodyPr/>
        <a:lstStyle/>
        <a:p>
          <a:endParaRPr lang="en-US"/>
        </a:p>
      </dgm:t>
    </dgm:pt>
    <dgm:pt modelId="{EAC8B3B6-FEBE-4BE8-B8FF-235A5D667267}" type="sibTrans" cxnId="{3AAE2830-0EEA-4D10-904B-19FA859100D1}">
      <dgm:prSet/>
      <dgm:spPr/>
      <dgm:t>
        <a:bodyPr/>
        <a:lstStyle/>
        <a:p>
          <a:endParaRPr lang="en-US"/>
        </a:p>
      </dgm:t>
    </dgm:pt>
    <dgm:pt modelId="{08ACB8C2-9211-41F7-AAED-C74DB08DA9E6}" type="pres">
      <dgm:prSet presAssocID="{A87E8FD5-8CD6-4923-BF6F-3B6BB208DF85}" presName="hierChild1" presStyleCnt="0">
        <dgm:presLayoutVars>
          <dgm:orgChart val="1"/>
          <dgm:chPref val="1"/>
          <dgm:dir/>
          <dgm:animOne val="branch"/>
          <dgm:animLvl val="lvl"/>
          <dgm:resizeHandles/>
        </dgm:presLayoutVars>
      </dgm:prSet>
      <dgm:spPr/>
      <dgm:t>
        <a:bodyPr/>
        <a:lstStyle/>
        <a:p>
          <a:endParaRPr lang="en-US"/>
        </a:p>
      </dgm:t>
    </dgm:pt>
    <dgm:pt modelId="{23390D45-79B3-4916-975E-687646FDF09A}" type="pres">
      <dgm:prSet presAssocID="{EE86B0C4-E3C6-465B-9955-A3EE59C7E52E}" presName="hierRoot1" presStyleCnt="0">
        <dgm:presLayoutVars>
          <dgm:hierBranch val="init"/>
        </dgm:presLayoutVars>
      </dgm:prSet>
      <dgm:spPr/>
    </dgm:pt>
    <dgm:pt modelId="{B11DC20C-CD0F-468C-AE68-3885B5B268A4}" type="pres">
      <dgm:prSet presAssocID="{EE86B0C4-E3C6-465B-9955-A3EE59C7E52E}" presName="rootComposite1" presStyleCnt="0"/>
      <dgm:spPr/>
    </dgm:pt>
    <dgm:pt modelId="{BE5EF4DA-3541-4AED-9D94-7CA943F79AA4}" type="pres">
      <dgm:prSet presAssocID="{EE86B0C4-E3C6-465B-9955-A3EE59C7E52E}" presName="rootText1" presStyleLbl="node0" presStyleIdx="0" presStyleCnt="1" custScaleX="173161" custScaleY="121645" custLinFactNeighborX="12510" custLinFactNeighborY="-59100">
        <dgm:presLayoutVars>
          <dgm:chPref val="3"/>
        </dgm:presLayoutVars>
      </dgm:prSet>
      <dgm:spPr/>
      <dgm:t>
        <a:bodyPr/>
        <a:lstStyle/>
        <a:p>
          <a:endParaRPr lang="en-US"/>
        </a:p>
      </dgm:t>
    </dgm:pt>
    <dgm:pt modelId="{6483CA07-975A-4EE4-B657-174D31B5583D}" type="pres">
      <dgm:prSet presAssocID="{EE86B0C4-E3C6-465B-9955-A3EE59C7E52E}" presName="rootConnector1" presStyleLbl="node1" presStyleIdx="0" presStyleCnt="0"/>
      <dgm:spPr/>
      <dgm:t>
        <a:bodyPr/>
        <a:lstStyle/>
        <a:p>
          <a:endParaRPr lang="en-US"/>
        </a:p>
      </dgm:t>
    </dgm:pt>
    <dgm:pt modelId="{E26DADA5-987C-4F86-A61D-847DF6F72245}" type="pres">
      <dgm:prSet presAssocID="{EE86B0C4-E3C6-465B-9955-A3EE59C7E52E}" presName="hierChild2" presStyleCnt="0"/>
      <dgm:spPr/>
    </dgm:pt>
    <dgm:pt modelId="{83CDA616-E037-41C6-898A-9D407C3BBCB2}" type="pres">
      <dgm:prSet presAssocID="{D2C416D4-F741-4D1F-AE22-E8AC302676F9}" presName="Name37" presStyleLbl="parChTrans1D2" presStyleIdx="0" presStyleCnt="3"/>
      <dgm:spPr/>
      <dgm:t>
        <a:bodyPr/>
        <a:lstStyle/>
        <a:p>
          <a:endParaRPr lang="en-US"/>
        </a:p>
      </dgm:t>
    </dgm:pt>
    <dgm:pt modelId="{189B0D79-99AA-46C5-82B1-FADD4B1A4864}" type="pres">
      <dgm:prSet presAssocID="{1143466F-2238-41B8-A664-1A02AB46EC7F}" presName="hierRoot2" presStyleCnt="0">
        <dgm:presLayoutVars>
          <dgm:hierBranch val="init"/>
        </dgm:presLayoutVars>
      </dgm:prSet>
      <dgm:spPr/>
    </dgm:pt>
    <dgm:pt modelId="{DDBC78C7-10AA-4AAD-96FD-ABFB07F7C3F6}" type="pres">
      <dgm:prSet presAssocID="{1143466F-2238-41B8-A664-1A02AB46EC7F}" presName="rootComposite" presStyleCnt="0"/>
      <dgm:spPr/>
    </dgm:pt>
    <dgm:pt modelId="{F907FB0E-CA70-4BD4-8E75-CAE533EFE832}" type="pres">
      <dgm:prSet presAssocID="{1143466F-2238-41B8-A664-1A02AB46EC7F}" presName="rootText" presStyleLbl="node2" presStyleIdx="0" presStyleCnt="3">
        <dgm:presLayoutVars>
          <dgm:chPref val="3"/>
        </dgm:presLayoutVars>
      </dgm:prSet>
      <dgm:spPr/>
      <dgm:t>
        <a:bodyPr/>
        <a:lstStyle/>
        <a:p>
          <a:endParaRPr lang="en-US"/>
        </a:p>
      </dgm:t>
    </dgm:pt>
    <dgm:pt modelId="{EC7FEE5A-4968-4BE5-88A3-0092A8A6E06E}" type="pres">
      <dgm:prSet presAssocID="{1143466F-2238-41B8-A664-1A02AB46EC7F}" presName="rootConnector" presStyleLbl="node2" presStyleIdx="0" presStyleCnt="3"/>
      <dgm:spPr/>
      <dgm:t>
        <a:bodyPr/>
        <a:lstStyle/>
        <a:p>
          <a:endParaRPr lang="en-US"/>
        </a:p>
      </dgm:t>
    </dgm:pt>
    <dgm:pt modelId="{537063BC-00C0-4E25-95EF-5665B650EB46}" type="pres">
      <dgm:prSet presAssocID="{1143466F-2238-41B8-A664-1A02AB46EC7F}" presName="hierChild4" presStyleCnt="0"/>
      <dgm:spPr/>
    </dgm:pt>
    <dgm:pt modelId="{D6F3E1DA-A20C-4A14-A4D4-80D58DB782ED}" type="pres">
      <dgm:prSet presAssocID="{1143466F-2238-41B8-A664-1A02AB46EC7F}" presName="hierChild5" presStyleCnt="0"/>
      <dgm:spPr/>
    </dgm:pt>
    <dgm:pt modelId="{DEA4A26A-5B05-43C0-83BD-4B7A7EDDDD80}" type="pres">
      <dgm:prSet presAssocID="{7E99F83E-1440-496B-BA60-E6F00308A758}" presName="Name37" presStyleLbl="parChTrans1D2" presStyleIdx="1" presStyleCnt="3"/>
      <dgm:spPr/>
      <dgm:t>
        <a:bodyPr/>
        <a:lstStyle/>
        <a:p>
          <a:endParaRPr lang="en-US"/>
        </a:p>
      </dgm:t>
    </dgm:pt>
    <dgm:pt modelId="{DE6BAE26-5A0D-4427-BDD8-94A06D17B441}" type="pres">
      <dgm:prSet presAssocID="{BD274F49-5AE7-4D89-A788-12093B64BFD2}" presName="hierRoot2" presStyleCnt="0">
        <dgm:presLayoutVars>
          <dgm:hierBranch val="init"/>
        </dgm:presLayoutVars>
      </dgm:prSet>
      <dgm:spPr/>
    </dgm:pt>
    <dgm:pt modelId="{ECE78E35-AAD0-4180-B643-CE9B0849D639}" type="pres">
      <dgm:prSet presAssocID="{BD274F49-5AE7-4D89-A788-12093B64BFD2}" presName="rootComposite" presStyleCnt="0"/>
      <dgm:spPr/>
    </dgm:pt>
    <dgm:pt modelId="{15D0EBB1-B77A-40D3-BE95-E02C127F0B14}" type="pres">
      <dgm:prSet presAssocID="{BD274F49-5AE7-4D89-A788-12093B64BFD2}" presName="rootText" presStyleLbl="node2" presStyleIdx="1" presStyleCnt="3" custLinFactNeighborX="-1710" custLinFactNeighborY="51307">
        <dgm:presLayoutVars>
          <dgm:chPref val="3"/>
        </dgm:presLayoutVars>
      </dgm:prSet>
      <dgm:spPr/>
      <dgm:t>
        <a:bodyPr/>
        <a:lstStyle/>
        <a:p>
          <a:endParaRPr lang="en-US"/>
        </a:p>
      </dgm:t>
    </dgm:pt>
    <dgm:pt modelId="{67D682C4-4B3F-4D58-94D7-B94CAA0F04D9}" type="pres">
      <dgm:prSet presAssocID="{BD274F49-5AE7-4D89-A788-12093B64BFD2}" presName="rootConnector" presStyleLbl="node2" presStyleIdx="1" presStyleCnt="3"/>
      <dgm:spPr/>
      <dgm:t>
        <a:bodyPr/>
        <a:lstStyle/>
        <a:p>
          <a:endParaRPr lang="en-US"/>
        </a:p>
      </dgm:t>
    </dgm:pt>
    <dgm:pt modelId="{FACACF9E-6B7C-4DF5-B1F0-37FC37D28BEE}" type="pres">
      <dgm:prSet presAssocID="{BD274F49-5AE7-4D89-A788-12093B64BFD2}" presName="hierChild4" presStyleCnt="0"/>
      <dgm:spPr/>
    </dgm:pt>
    <dgm:pt modelId="{D3A5C903-02AA-4692-8599-683520A89204}" type="pres">
      <dgm:prSet presAssocID="{BD274F49-5AE7-4D89-A788-12093B64BFD2}" presName="hierChild5" presStyleCnt="0"/>
      <dgm:spPr/>
    </dgm:pt>
    <dgm:pt modelId="{0FBAF5D8-BAA0-4293-9929-E830C5B28535}" type="pres">
      <dgm:prSet presAssocID="{6F98C147-7D10-4B1E-BE77-AA1E12E24A98}" presName="Name37" presStyleLbl="parChTrans1D2" presStyleIdx="2" presStyleCnt="3"/>
      <dgm:spPr/>
      <dgm:t>
        <a:bodyPr/>
        <a:lstStyle/>
        <a:p>
          <a:endParaRPr lang="en-US"/>
        </a:p>
      </dgm:t>
    </dgm:pt>
    <dgm:pt modelId="{2A31EB26-7639-4921-8163-FCB1FB6CCCA2}" type="pres">
      <dgm:prSet presAssocID="{7172C12A-B5C9-435E-84FC-D0957A036091}" presName="hierRoot2" presStyleCnt="0">
        <dgm:presLayoutVars>
          <dgm:hierBranch val="init"/>
        </dgm:presLayoutVars>
      </dgm:prSet>
      <dgm:spPr/>
    </dgm:pt>
    <dgm:pt modelId="{93701AC0-C07D-4943-A343-D9A05E63FD09}" type="pres">
      <dgm:prSet presAssocID="{7172C12A-B5C9-435E-84FC-D0957A036091}" presName="rootComposite" presStyleCnt="0"/>
      <dgm:spPr/>
    </dgm:pt>
    <dgm:pt modelId="{334AD9BD-2A81-4B4E-95A4-796D23A8616E}" type="pres">
      <dgm:prSet presAssocID="{7172C12A-B5C9-435E-84FC-D0957A036091}" presName="rootText" presStyleLbl="node2" presStyleIdx="2" presStyleCnt="3">
        <dgm:presLayoutVars>
          <dgm:chPref val="3"/>
        </dgm:presLayoutVars>
      </dgm:prSet>
      <dgm:spPr/>
      <dgm:t>
        <a:bodyPr/>
        <a:lstStyle/>
        <a:p>
          <a:endParaRPr lang="en-US"/>
        </a:p>
      </dgm:t>
    </dgm:pt>
    <dgm:pt modelId="{D155C9F6-24CE-46DC-B083-55F8C119111B}" type="pres">
      <dgm:prSet presAssocID="{7172C12A-B5C9-435E-84FC-D0957A036091}" presName="rootConnector" presStyleLbl="node2" presStyleIdx="2" presStyleCnt="3"/>
      <dgm:spPr/>
      <dgm:t>
        <a:bodyPr/>
        <a:lstStyle/>
        <a:p>
          <a:endParaRPr lang="en-US"/>
        </a:p>
      </dgm:t>
    </dgm:pt>
    <dgm:pt modelId="{B13B295B-A7A6-45E0-82CF-B7724AE3F56C}" type="pres">
      <dgm:prSet presAssocID="{7172C12A-B5C9-435E-84FC-D0957A036091}" presName="hierChild4" presStyleCnt="0"/>
      <dgm:spPr/>
    </dgm:pt>
    <dgm:pt modelId="{A3A94834-62F0-4579-ADF8-2B38A8A43D85}" type="pres">
      <dgm:prSet presAssocID="{7172C12A-B5C9-435E-84FC-D0957A036091}" presName="hierChild5" presStyleCnt="0"/>
      <dgm:spPr/>
    </dgm:pt>
    <dgm:pt modelId="{5E728606-BA93-4FB2-83EE-82395B8C64A0}" type="pres">
      <dgm:prSet presAssocID="{EE86B0C4-E3C6-465B-9955-A3EE59C7E52E}" presName="hierChild3" presStyleCnt="0"/>
      <dgm:spPr/>
    </dgm:pt>
  </dgm:ptLst>
  <dgm:cxnLst>
    <dgm:cxn modelId="{9A96D046-7B6C-48C4-9228-3A1B35131D41}" srcId="{EE86B0C4-E3C6-465B-9955-A3EE59C7E52E}" destId="{BD274F49-5AE7-4D89-A788-12093B64BFD2}" srcOrd="1" destOrd="0" parTransId="{7E99F83E-1440-496B-BA60-E6F00308A758}" sibTransId="{809DEFF9-7A39-439F-A5AD-5897CFAADF4E}"/>
    <dgm:cxn modelId="{3AAE2830-0EEA-4D10-904B-19FA859100D1}" srcId="{EE86B0C4-E3C6-465B-9955-A3EE59C7E52E}" destId="{7172C12A-B5C9-435E-84FC-D0957A036091}" srcOrd="2" destOrd="0" parTransId="{6F98C147-7D10-4B1E-BE77-AA1E12E24A98}" sibTransId="{EAC8B3B6-FEBE-4BE8-B8FF-235A5D667267}"/>
    <dgm:cxn modelId="{A45A2BCE-08DF-4688-9711-104A6319A32F}" type="presOf" srcId="{7E99F83E-1440-496B-BA60-E6F00308A758}" destId="{DEA4A26A-5B05-43C0-83BD-4B7A7EDDDD80}" srcOrd="0" destOrd="0" presId="urn:microsoft.com/office/officeart/2005/8/layout/orgChart1"/>
    <dgm:cxn modelId="{1203DEB3-9E74-449B-A582-5DE8DB067CC1}" type="presOf" srcId="{7172C12A-B5C9-435E-84FC-D0957A036091}" destId="{D155C9F6-24CE-46DC-B083-55F8C119111B}" srcOrd="1" destOrd="0" presId="urn:microsoft.com/office/officeart/2005/8/layout/orgChart1"/>
    <dgm:cxn modelId="{ED7D21F1-E785-4E46-80B9-0BCE26B97E31}" type="presOf" srcId="{7172C12A-B5C9-435E-84FC-D0957A036091}" destId="{334AD9BD-2A81-4B4E-95A4-796D23A8616E}" srcOrd="0" destOrd="0" presId="urn:microsoft.com/office/officeart/2005/8/layout/orgChart1"/>
    <dgm:cxn modelId="{5AEF5356-95E1-4498-BC55-E8362DB6435C}" type="presOf" srcId="{1143466F-2238-41B8-A664-1A02AB46EC7F}" destId="{F907FB0E-CA70-4BD4-8E75-CAE533EFE832}" srcOrd="0" destOrd="0" presId="urn:microsoft.com/office/officeart/2005/8/layout/orgChart1"/>
    <dgm:cxn modelId="{FDE58C56-261A-497E-ADCA-88C9B35C67C9}" srcId="{EE86B0C4-E3C6-465B-9955-A3EE59C7E52E}" destId="{1143466F-2238-41B8-A664-1A02AB46EC7F}" srcOrd="0" destOrd="0" parTransId="{D2C416D4-F741-4D1F-AE22-E8AC302676F9}" sibTransId="{1B064749-D712-40F9-8CFC-9E15FE9C3CD9}"/>
    <dgm:cxn modelId="{CFB79C69-49F9-48D4-8286-520E519A5CE7}" type="presOf" srcId="{D2C416D4-F741-4D1F-AE22-E8AC302676F9}" destId="{83CDA616-E037-41C6-898A-9D407C3BBCB2}" srcOrd="0" destOrd="0" presId="urn:microsoft.com/office/officeart/2005/8/layout/orgChart1"/>
    <dgm:cxn modelId="{E035DE7B-EC44-4FD4-ABF3-AE05D298F542}" type="presOf" srcId="{BD274F49-5AE7-4D89-A788-12093B64BFD2}" destId="{15D0EBB1-B77A-40D3-BE95-E02C127F0B14}" srcOrd="0" destOrd="0" presId="urn:microsoft.com/office/officeart/2005/8/layout/orgChart1"/>
    <dgm:cxn modelId="{EF81F082-0100-4CA1-A14A-70351F647A56}" type="presOf" srcId="{6F98C147-7D10-4B1E-BE77-AA1E12E24A98}" destId="{0FBAF5D8-BAA0-4293-9929-E830C5B28535}" srcOrd="0" destOrd="0" presId="urn:microsoft.com/office/officeart/2005/8/layout/orgChart1"/>
    <dgm:cxn modelId="{D40FD252-DFC6-4F68-B545-B0A9E7BFF149}" type="presOf" srcId="{1143466F-2238-41B8-A664-1A02AB46EC7F}" destId="{EC7FEE5A-4968-4BE5-88A3-0092A8A6E06E}" srcOrd="1" destOrd="0" presId="urn:microsoft.com/office/officeart/2005/8/layout/orgChart1"/>
    <dgm:cxn modelId="{4C44C100-37D1-488C-8A83-C72B2FD3977A}" type="presOf" srcId="{EE86B0C4-E3C6-465B-9955-A3EE59C7E52E}" destId="{6483CA07-975A-4EE4-B657-174D31B5583D}" srcOrd="1" destOrd="0" presId="urn:microsoft.com/office/officeart/2005/8/layout/orgChart1"/>
    <dgm:cxn modelId="{4A5665D6-BC1D-4650-8CCB-09A152D421BB}" type="presOf" srcId="{EE86B0C4-E3C6-465B-9955-A3EE59C7E52E}" destId="{BE5EF4DA-3541-4AED-9D94-7CA943F79AA4}" srcOrd="0" destOrd="0" presId="urn:microsoft.com/office/officeart/2005/8/layout/orgChart1"/>
    <dgm:cxn modelId="{DC41516B-A92F-4717-8D20-56B37ACF199F}" type="presOf" srcId="{A87E8FD5-8CD6-4923-BF6F-3B6BB208DF85}" destId="{08ACB8C2-9211-41F7-AAED-C74DB08DA9E6}" srcOrd="0" destOrd="0" presId="urn:microsoft.com/office/officeart/2005/8/layout/orgChart1"/>
    <dgm:cxn modelId="{EB3F02FA-5EED-4FB5-AC58-B62591CF70AB}" srcId="{A87E8FD5-8CD6-4923-BF6F-3B6BB208DF85}" destId="{EE86B0C4-E3C6-465B-9955-A3EE59C7E52E}" srcOrd="0" destOrd="0" parTransId="{6BA6C755-0D44-44D0-B4F2-C0CA3260740F}" sibTransId="{D88AE482-8708-4EF3-B4C8-B49C771A23F2}"/>
    <dgm:cxn modelId="{9E940572-86CF-428B-A5EC-E5F0C3CFF637}" type="presOf" srcId="{BD274F49-5AE7-4D89-A788-12093B64BFD2}" destId="{67D682C4-4B3F-4D58-94D7-B94CAA0F04D9}" srcOrd="1" destOrd="0" presId="urn:microsoft.com/office/officeart/2005/8/layout/orgChart1"/>
    <dgm:cxn modelId="{9B268546-16B7-4523-9457-7FD906C5A5E9}" type="presParOf" srcId="{08ACB8C2-9211-41F7-AAED-C74DB08DA9E6}" destId="{23390D45-79B3-4916-975E-687646FDF09A}" srcOrd="0" destOrd="0" presId="urn:microsoft.com/office/officeart/2005/8/layout/orgChart1"/>
    <dgm:cxn modelId="{FBA958C4-287D-42D5-A6E9-D33FC26B84D4}" type="presParOf" srcId="{23390D45-79B3-4916-975E-687646FDF09A}" destId="{B11DC20C-CD0F-468C-AE68-3885B5B268A4}" srcOrd="0" destOrd="0" presId="urn:microsoft.com/office/officeart/2005/8/layout/orgChart1"/>
    <dgm:cxn modelId="{EA325504-D71C-4508-A8DC-FAD18827EC36}" type="presParOf" srcId="{B11DC20C-CD0F-468C-AE68-3885B5B268A4}" destId="{BE5EF4DA-3541-4AED-9D94-7CA943F79AA4}" srcOrd="0" destOrd="0" presId="urn:microsoft.com/office/officeart/2005/8/layout/orgChart1"/>
    <dgm:cxn modelId="{C1B007B9-92D4-45A1-B2D9-864D4DFAE4EC}" type="presParOf" srcId="{B11DC20C-CD0F-468C-AE68-3885B5B268A4}" destId="{6483CA07-975A-4EE4-B657-174D31B5583D}" srcOrd="1" destOrd="0" presId="urn:microsoft.com/office/officeart/2005/8/layout/orgChart1"/>
    <dgm:cxn modelId="{DD5E0021-4675-4416-83D8-475434F25D7E}" type="presParOf" srcId="{23390D45-79B3-4916-975E-687646FDF09A}" destId="{E26DADA5-987C-4F86-A61D-847DF6F72245}" srcOrd="1" destOrd="0" presId="urn:microsoft.com/office/officeart/2005/8/layout/orgChart1"/>
    <dgm:cxn modelId="{78D8332D-C902-4474-928F-81886B6DEEE0}" type="presParOf" srcId="{E26DADA5-987C-4F86-A61D-847DF6F72245}" destId="{83CDA616-E037-41C6-898A-9D407C3BBCB2}" srcOrd="0" destOrd="0" presId="urn:microsoft.com/office/officeart/2005/8/layout/orgChart1"/>
    <dgm:cxn modelId="{D1A178D6-966A-41E9-B460-1817FA1F8ED9}" type="presParOf" srcId="{E26DADA5-987C-4F86-A61D-847DF6F72245}" destId="{189B0D79-99AA-46C5-82B1-FADD4B1A4864}" srcOrd="1" destOrd="0" presId="urn:microsoft.com/office/officeart/2005/8/layout/orgChart1"/>
    <dgm:cxn modelId="{E0C28DC5-041C-4C3B-B955-72622CF8308E}" type="presParOf" srcId="{189B0D79-99AA-46C5-82B1-FADD4B1A4864}" destId="{DDBC78C7-10AA-4AAD-96FD-ABFB07F7C3F6}" srcOrd="0" destOrd="0" presId="urn:microsoft.com/office/officeart/2005/8/layout/orgChart1"/>
    <dgm:cxn modelId="{7FB609CB-A550-4723-930C-0ECE675259DC}" type="presParOf" srcId="{DDBC78C7-10AA-4AAD-96FD-ABFB07F7C3F6}" destId="{F907FB0E-CA70-4BD4-8E75-CAE533EFE832}" srcOrd="0" destOrd="0" presId="urn:microsoft.com/office/officeart/2005/8/layout/orgChart1"/>
    <dgm:cxn modelId="{FE34351A-54B0-45F1-87BD-F2F29988B94C}" type="presParOf" srcId="{DDBC78C7-10AA-4AAD-96FD-ABFB07F7C3F6}" destId="{EC7FEE5A-4968-4BE5-88A3-0092A8A6E06E}" srcOrd="1" destOrd="0" presId="urn:microsoft.com/office/officeart/2005/8/layout/orgChart1"/>
    <dgm:cxn modelId="{A8EB09D7-7712-414C-8DAA-1E87D7D7FC70}" type="presParOf" srcId="{189B0D79-99AA-46C5-82B1-FADD4B1A4864}" destId="{537063BC-00C0-4E25-95EF-5665B650EB46}" srcOrd="1" destOrd="0" presId="urn:microsoft.com/office/officeart/2005/8/layout/orgChart1"/>
    <dgm:cxn modelId="{86A697E6-24EA-4ABF-B5A7-B0B9E25EADC9}" type="presParOf" srcId="{189B0D79-99AA-46C5-82B1-FADD4B1A4864}" destId="{D6F3E1DA-A20C-4A14-A4D4-80D58DB782ED}" srcOrd="2" destOrd="0" presId="urn:microsoft.com/office/officeart/2005/8/layout/orgChart1"/>
    <dgm:cxn modelId="{6A6857AE-3A53-40EE-A453-81E41F336491}" type="presParOf" srcId="{E26DADA5-987C-4F86-A61D-847DF6F72245}" destId="{DEA4A26A-5B05-43C0-83BD-4B7A7EDDDD80}" srcOrd="2" destOrd="0" presId="urn:microsoft.com/office/officeart/2005/8/layout/orgChart1"/>
    <dgm:cxn modelId="{601AAFD6-B4C1-4B16-8065-406CE076A013}" type="presParOf" srcId="{E26DADA5-987C-4F86-A61D-847DF6F72245}" destId="{DE6BAE26-5A0D-4427-BDD8-94A06D17B441}" srcOrd="3" destOrd="0" presId="urn:microsoft.com/office/officeart/2005/8/layout/orgChart1"/>
    <dgm:cxn modelId="{C89CEB03-F155-4302-AF73-1829FDDC3446}" type="presParOf" srcId="{DE6BAE26-5A0D-4427-BDD8-94A06D17B441}" destId="{ECE78E35-AAD0-4180-B643-CE9B0849D639}" srcOrd="0" destOrd="0" presId="urn:microsoft.com/office/officeart/2005/8/layout/orgChart1"/>
    <dgm:cxn modelId="{2A1B30D8-77E2-4B74-90AD-E2DA7F7CF6A9}" type="presParOf" srcId="{ECE78E35-AAD0-4180-B643-CE9B0849D639}" destId="{15D0EBB1-B77A-40D3-BE95-E02C127F0B14}" srcOrd="0" destOrd="0" presId="urn:microsoft.com/office/officeart/2005/8/layout/orgChart1"/>
    <dgm:cxn modelId="{E19B91EC-D5EC-4FD4-9CC5-A17197E31698}" type="presParOf" srcId="{ECE78E35-AAD0-4180-B643-CE9B0849D639}" destId="{67D682C4-4B3F-4D58-94D7-B94CAA0F04D9}" srcOrd="1" destOrd="0" presId="urn:microsoft.com/office/officeart/2005/8/layout/orgChart1"/>
    <dgm:cxn modelId="{7C40DBC1-5814-495E-8E59-F83A02AB651E}" type="presParOf" srcId="{DE6BAE26-5A0D-4427-BDD8-94A06D17B441}" destId="{FACACF9E-6B7C-4DF5-B1F0-37FC37D28BEE}" srcOrd="1" destOrd="0" presId="urn:microsoft.com/office/officeart/2005/8/layout/orgChart1"/>
    <dgm:cxn modelId="{C5CB7CAD-F2A3-4E07-AF4B-3CE7456E06AF}" type="presParOf" srcId="{DE6BAE26-5A0D-4427-BDD8-94A06D17B441}" destId="{D3A5C903-02AA-4692-8599-683520A89204}" srcOrd="2" destOrd="0" presId="urn:microsoft.com/office/officeart/2005/8/layout/orgChart1"/>
    <dgm:cxn modelId="{68F48907-2F59-4BE6-B54A-397681973B4B}" type="presParOf" srcId="{E26DADA5-987C-4F86-A61D-847DF6F72245}" destId="{0FBAF5D8-BAA0-4293-9929-E830C5B28535}" srcOrd="4" destOrd="0" presId="urn:microsoft.com/office/officeart/2005/8/layout/orgChart1"/>
    <dgm:cxn modelId="{84CAE6C5-7601-4718-AC43-E11FECD7292F}" type="presParOf" srcId="{E26DADA5-987C-4F86-A61D-847DF6F72245}" destId="{2A31EB26-7639-4921-8163-FCB1FB6CCCA2}" srcOrd="5" destOrd="0" presId="urn:microsoft.com/office/officeart/2005/8/layout/orgChart1"/>
    <dgm:cxn modelId="{80236A09-E4AD-480D-BB18-A21A32E0609C}" type="presParOf" srcId="{2A31EB26-7639-4921-8163-FCB1FB6CCCA2}" destId="{93701AC0-C07D-4943-A343-D9A05E63FD09}" srcOrd="0" destOrd="0" presId="urn:microsoft.com/office/officeart/2005/8/layout/orgChart1"/>
    <dgm:cxn modelId="{E185C7E0-A64F-4FDB-B360-A2F12AE82ADA}" type="presParOf" srcId="{93701AC0-C07D-4943-A343-D9A05E63FD09}" destId="{334AD9BD-2A81-4B4E-95A4-796D23A8616E}" srcOrd="0" destOrd="0" presId="urn:microsoft.com/office/officeart/2005/8/layout/orgChart1"/>
    <dgm:cxn modelId="{3D222D69-5126-4370-9C14-50BF453F2E38}" type="presParOf" srcId="{93701AC0-C07D-4943-A343-D9A05E63FD09}" destId="{D155C9F6-24CE-46DC-B083-55F8C119111B}" srcOrd="1" destOrd="0" presId="urn:microsoft.com/office/officeart/2005/8/layout/orgChart1"/>
    <dgm:cxn modelId="{C526CA4B-E087-4149-8818-481DB788B85B}" type="presParOf" srcId="{2A31EB26-7639-4921-8163-FCB1FB6CCCA2}" destId="{B13B295B-A7A6-45E0-82CF-B7724AE3F56C}" srcOrd="1" destOrd="0" presId="urn:microsoft.com/office/officeart/2005/8/layout/orgChart1"/>
    <dgm:cxn modelId="{64FFDFC7-36FD-4BE5-A543-4F424C4C80F0}" type="presParOf" srcId="{2A31EB26-7639-4921-8163-FCB1FB6CCCA2}" destId="{A3A94834-62F0-4579-ADF8-2B38A8A43D85}" srcOrd="2" destOrd="0" presId="urn:microsoft.com/office/officeart/2005/8/layout/orgChart1"/>
    <dgm:cxn modelId="{C46E6CA7-B1A1-40EC-8147-424B17AFA8E9}" type="presParOf" srcId="{23390D45-79B3-4916-975E-687646FDF09A}" destId="{5E728606-BA93-4FB2-83EE-82395B8C64A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F0F287-5734-41D7-9C61-3B355369FC2F}" type="doc">
      <dgm:prSet loTypeId="urn:microsoft.com/office/officeart/2005/8/layout/hProcess9" loCatId="process" qsTypeId="urn:microsoft.com/office/officeart/2005/8/quickstyle/simple1" qsCatId="simple" csTypeId="urn:microsoft.com/office/officeart/2005/8/colors/accent1_2" csCatId="accent1" phldr="1"/>
      <dgm:spPr/>
    </dgm:pt>
    <dgm:pt modelId="{56268161-910F-4B0C-A390-D81C5AAF6937}">
      <dgm:prSet phldrT="[Text]"/>
      <dgm:spPr>
        <a:solidFill>
          <a:srgbClr val="A0925E"/>
        </a:solidFill>
        <a:ln>
          <a:noFill/>
        </a:ln>
        <a:scene3d>
          <a:camera prst="orthographicFront"/>
          <a:lightRig rig="threePt" dir="t"/>
        </a:scene3d>
        <a:sp3d>
          <a:bevelT/>
        </a:sp3d>
      </dgm:spPr>
      <dgm:t>
        <a:bodyPr/>
        <a:lstStyle/>
        <a:p>
          <a:r>
            <a:rPr lang="en-US" dirty="0" smtClean="0"/>
            <a:t>Leadership is a field in the discipline of social sciences </a:t>
          </a:r>
          <a:endParaRPr lang="en-US" dirty="0"/>
        </a:p>
      </dgm:t>
    </dgm:pt>
    <dgm:pt modelId="{0A962EEB-A693-43E0-A9E6-BCA1DA434A24}" type="parTrans" cxnId="{38137120-16EE-4BA3-B5FF-CB853DC0D171}">
      <dgm:prSet/>
      <dgm:spPr/>
      <dgm:t>
        <a:bodyPr/>
        <a:lstStyle/>
        <a:p>
          <a:endParaRPr lang="en-US"/>
        </a:p>
      </dgm:t>
    </dgm:pt>
    <dgm:pt modelId="{77167901-A54C-4354-A977-43C3D085E6D6}" type="sibTrans" cxnId="{38137120-16EE-4BA3-B5FF-CB853DC0D171}">
      <dgm:prSet/>
      <dgm:spPr/>
      <dgm:t>
        <a:bodyPr/>
        <a:lstStyle/>
        <a:p>
          <a:endParaRPr lang="en-US"/>
        </a:p>
      </dgm:t>
    </dgm:pt>
    <dgm:pt modelId="{85517452-58D3-447D-91D3-2E52FBF117D8}">
      <dgm:prSet phldrT="[Text]"/>
      <dgm:spPr>
        <a:solidFill>
          <a:srgbClr val="A0925E"/>
        </a:solidFill>
        <a:ln>
          <a:noFill/>
        </a:ln>
        <a:scene3d>
          <a:camera prst="orthographicFront"/>
          <a:lightRig rig="threePt" dir="t"/>
        </a:scene3d>
        <a:sp3d>
          <a:bevelT/>
        </a:sp3d>
      </dgm:spPr>
      <dgm:t>
        <a:bodyPr/>
        <a:lstStyle/>
        <a:p>
          <a:r>
            <a:rPr lang="en-US" dirty="0" smtClean="0"/>
            <a:t>Research on leadership began in the early 20</a:t>
          </a:r>
          <a:r>
            <a:rPr lang="en-US" baseline="30000" dirty="0" smtClean="0"/>
            <a:t>th</a:t>
          </a:r>
          <a:r>
            <a:rPr lang="en-US" dirty="0" smtClean="0"/>
            <a:t> century </a:t>
          </a:r>
          <a:endParaRPr lang="en-US" dirty="0"/>
        </a:p>
      </dgm:t>
    </dgm:pt>
    <dgm:pt modelId="{1B134F65-745E-455E-9CA1-81E5480EB527}" type="parTrans" cxnId="{910BDD21-66C7-4BE2-B336-D08C19A812FF}">
      <dgm:prSet/>
      <dgm:spPr/>
      <dgm:t>
        <a:bodyPr/>
        <a:lstStyle/>
        <a:p>
          <a:endParaRPr lang="en-US"/>
        </a:p>
      </dgm:t>
    </dgm:pt>
    <dgm:pt modelId="{316280F5-E52C-40C1-9E7E-32CAA485226C}" type="sibTrans" cxnId="{910BDD21-66C7-4BE2-B336-D08C19A812FF}">
      <dgm:prSet/>
      <dgm:spPr/>
      <dgm:t>
        <a:bodyPr/>
        <a:lstStyle/>
        <a:p>
          <a:endParaRPr lang="en-US"/>
        </a:p>
      </dgm:t>
    </dgm:pt>
    <dgm:pt modelId="{D0FDEA6C-DED0-422E-A895-01B214C13BDF}">
      <dgm:prSet phldrT="[Text]"/>
      <dgm:spPr>
        <a:solidFill>
          <a:srgbClr val="A0925E"/>
        </a:solidFill>
        <a:ln>
          <a:noFill/>
        </a:ln>
        <a:scene3d>
          <a:camera prst="orthographicFront"/>
          <a:lightRig rig="threePt" dir="t"/>
        </a:scene3d>
        <a:sp3d>
          <a:bevelT/>
        </a:sp3d>
      </dgm:spPr>
      <dgm:t>
        <a:bodyPr/>
        <a:lstStyle/>
        <a:p>
          <a:r>
            <a:rPr lang="en-US" dirty="0" smtClean="0"/>
            <a:t>Yet, leaders have been present from the beginning of civilization</a:t>
          </a:r>
          <a:endParaRPr lang="en-US" dirty="0"/>
        </a:p>
      </dgm:t>
    </dgm:pt>
    <dgm:pt modelId="{298E1ABF-85AC-4812-B170-BE9CB7483556}" type="parTrans" cxnId="{5E82EB2E-ACF8-4BD4-B61B-21CC9D2EBED5}">
      <dgm:prSet/>
      <dgm:spPr/>
      <dgm:t>
        <a:bodyPr/>
        <a:lstStyle/>
        <a:p>
          <a:endParaRPr lang="en-US"/>
        </a:p>
      </dgm:t>
    </dgm:pt>
    <dgm:pt modelId="{D55789AE-4445-49D9-B680-15C6776EA0FA}" type="sibTrans" cxnId="{5E82EB2E-ACF8-4BD4-B61B-21CC9D2EBED5}">
      <dgm:prSet/>
      <dgm:spPr/>
      <dgm:t>
        <a:bodyPr/>
        <a:lstStyle/>
        <a:p>
          <a:endParaRPr lang="en-US"/>
        </a:p>
      </dgm:t>
    </dgm:pt>
    <dgm:pt modelId="{2196ED33-B052-498A-B344-47463481C8E8}">
      <dgm:prSet/>
      <dgm:spPr>
        <a:solidFill>
          <a:srgbClr val="A0925E"/>
        </a:solidFill>
        <a:ln>
          <a:noFill/>
        </a:ln>
        <a:scene3d>
          <a:camera prst="orthographicFront"/>
          <a:lightRig rig="threePt" dir="t"/>
        </a:scene3d>
        <a:sp3d>
          <a:bevelT/>
        </a:sp3d>
      </dgm:spPr>
      <dgm:t>
        <a:bodyPr/>
        <a:lstStyle/>
        <a:p>
          <a:r>
            <a:rPr lang="en-US" dirty="0" smtClean="0"/>
            <a:t>It takes place at every level of human (animal) interaction </a:t>
          </a:r>
          <a:endParaRPr lang="en-US" dirty="0"/>
        </a:p>
      </dgm:t>
    </dgm:pt>
    <dgm:pt modelId="{7750AAAB-48EF-43DE-8293-4A4A97127953}" type="parTrans" cxnId="{24D337F0-930C-4ABC-8062-807BA112E1F4}">
      <dgm:prSet/>
      <dgm:spPr/>
      <dgm:t>
        <a:bodyPr/>
        <a:lstStyle/>
        <a:p>
          <a:endParaRPr lang="en-US"/>
        </a:p>
      </dgm:t>
    </dgm:pt>
    <dgm:pt modelId="{84441E80-0A23-44DE-879B-009ACB4E1DEB}" type="sibTrans" cxnId="{24D337F0-930C-4ABC-8062-807BA112E1F4}">
      <dgm:prSet/>
      <dgm:spPr/>
      <dgm:t>
        <a:bodyPr/>
        <a:lstStyle/>
        <a:p>
          <a:endParaRPr lang="en-US"/>
        </a:p>
      </dgm:t>
    </dgm:pt>
    <dgm:pt modelId="{C1109C34-C05E-4621-98AF-5C3F25094159}">
      <dgm:prSet/>
      <dgm:spPr>
        <a:solidFill>
          <a:srgbClr val="A0925E"/>
        </a:solidFill>
        <a:ln>
          <a:noFill/>
        </a:ln>
        <a:scene3d>
          <a:camera prst="orthographicFront"/>
          <a:lightRig rig="threePt" dir="t"/>
        </a:scene3d>
        <a:sp3d>
          <a:bevelT/>
        </a:sp3d>
      </dgm:spPr>
      <dgm:t>
        <a:bodyPr/>
        <a:lstStyle/>
        <a:p>
          <a:r>
            <a:rPr lang="en-US" dirty="0" smtClean="0"/>
            <a:t>The practices and styles of leadership have reflected time and culture </a:t>
          </a:r>
          <a:endParaRPr lang="en-US" dirty="0"/>
        </a:p>
      </dgm:t>
    </dgm:pt>
    <dgm:pt modelId="{7C90E5C1-8B32-4754-8152-E7A02A028827}" type="parTrans" cxnId="{F5D4E33F-306E-499B-9F5C-01E985DBDB07}">
      <dgm:prSet/>
      <dgm:spPr/>
      <dgm:t>
        <a:bodyPr/>
        <a:lstStyle/>
        <a:p>
          <a:endParaRPr lang="en-US"/>
        </a:p>
      </dgm:t>
    </dgm:pt>
    <dgm:pt modelId="{EE8FF681-5FAB-4225-B2A6-D45ABC6F4A0A}" type="sibTrans" cxnId="{F5D4E33F-306E-499B-9F5C-01E985DBDB07}">
      <dgm:prSet/>
      <dgm:spPr/>
      <dgm:t>
        <a:bodyPr/>
        <a:lstStyle/>
        <a:p>
          <a:endParaRPr lang="en-US"/>
        </a:p>
      </dgm:t>
    </dgm:pt>
    <dgm:pt modelId="{99CE907C-BC49-4BB9-938E-AECCD1DE3404}" type="pres">
      <dgm:prSet presAssocID="{F6F0F287-5734-41D7-9C61-3B355369FC2F}" presName="CompostProcess" presStyleCnt="0">
        <dgm:presLayoutVars>
          <dgm:dir/>
          <dgm:resizeHandles val="exact"/>
        </dgm:presLayoutVars>
      </dgm:prSet>
      <dgm:spPr/>
    </dgm:pt>
    <dgm:pt modelId="{B0889C2E-FCBB-46F3-AD24-347A6B4C1325}" type="pres">
      <dgm:prSet presAssocID="{F6F0F287-5734-41D7-9C61-3B355369FC2F}" presName="arrow" presStyleLbl="bgShp" presStyleIdx="0" presStyleCnt="1" custLinFactNeighborX="-460" custLinFactNeighborY="1090"/>
      <dgm:spPr>
        <a:solidFill>
          <a:srgbClr val="9B4D1B"/>
        </a:solidFill>
        <a:ln w="38100">
          <a:noFill/>
        </a:ln>
        <a:scene3d>
          <a:camera prst="orthographicFront"/>
          <a:lightRig rig="threePt" dir="t"/>
        </a:scene3d>
        <a:sp3d>
          <a:bevelT w="114300" prst="artDeco"/>
        </a:sp3d>
      </dgm:spPr>
    </dgm:pt>
    <dgm:pt modelId="{739D1A38-1FA3-4B95-9C72-38EB2CB1B526}" type="pres">
      <dgm:prSet presAssocID="{F6F0F287-5734-41D7-9C61-3B355369FC2F}" presName="linearProcess" presStyleCnt="0"/>
      <dgm:spPr/>
    </dgm:pt>
    <dgm:pt modelId="{89628C1F-E29A-44EF-85E1-D0BEF70EC536}" type="pres">
      <dgm:prSet presAssocID="{56268161-910F-4B0C-A390-D81C5AAF6937}" presName="textNode" presStyleLbl="node1" presStyleIdx="0" presStyleCnt="5" custScaleX="62339" custScaleY="85592">
        <dgm:presLayoutVars>
          <dgm:bulletEnabled val="1"/>
        </dgm:presLayoutVars>
      </dgm:prSet>
      <dgm:spPr/>
      <dgm:t>
        <a:bodyPr/>
        <a:lstStyle/>
        <a:p>
          <a:endParaRPr lang="en-US"/>
        </a:p>
      </dgm:t>
    </dgm:pt>
    <dgm:pt modelId="{C5C296FF-2745-4AA0-A8E3-DEEC9A80B181}" type="pres">
      <dgm:prSet presAssocID="{77167901-A54C-4354-A977-43C3D085E6D6}" presName="sibTrans" presStyleCnt="0"/>
      <dgm:spPr/>
    </dgm:pt>
    <dgm:pt modelId="{4F12E973-79FF-4EEE-BEAE-59479600CBF0}" type="pres">
      <dgm:prSet presAssocID="{85517452-58D3-447D-91D3-2E52FBF117D8}" presName="textNode" presStyleLbl="node1" presStyleIdx="1" presStyleCnt="5" custScaleX="61595" custScaleY="87928">
        <dgm:presLayoutVars>
          <dgm:bulletEnabled val="1"/>
        </dgm:presLayoutVars>
      </dgm:prSet>
      <dgm:spPr/>
      <dgm:t>
        <a:bodyPr/>
        <a:lstStyle/>
        <a:p>
          <a:endParaRPr lang="en-US"/>
        </a:p>
      </dgm:t>
    </dgm:pt>
    <dgm:pt modelId="{56089C69-B3B4-4F80-837A-98A19949F512}" type="pres">
      <dgm:prSet presAssocID="{316280F5-E52C-40C1-9E7E-32CAA485226C}" presName="sibTrans" presStyleCnt="0"/>
      <dgm:spPr/>
    </dgm:pt>
    <dgm:pt modelId="{2FBA3CA5-B7CF-4C45-8DC9-7F6D266447DD}" type="pres">
      <dgm:prSet presAssocID="{D0FDEA6C-DED0-422E-A895-01B214C13BDF}" presName="textNode" presStyleLbl="node1" presStyleIdx="2" presStyleCnt="5" custScaleX="62994" custScaleY="87928">
        <dgm:presLayoutVars>
          <dgm:bulletEnabled val="1"/>
        </dgm:presLayoutVars>
      </dgm:prSet>
      <dgm:spPr/>
      <dgm:t>
        <a:bodyPr/>
        <a:lstStyle/>
        <a:p>
          <a:endParaRPr lang="en-US"/>
        </a:p>
      </dgm:t>
    </dgm:pt>
    <dgm:pt modelId="{46D29DE7-83A3-4E73-A9EA-BF03738DAEA0}" type="pres">
      <dgm:prSet presAssocID="{D55789AE-4445-49D9-B680-15C6776EA0FA}" presName="sibTrans" presStyleCnt="0"/>
      <dgm:spPr/>
    </dgm:pt>
    <dgm:pt modelId="{B5974FD1-D553-44DD-B5C7-76890A7098D6}" type="pres">
      <dgm:prSet presAssocID="{2196ED33-B052-498A-B344-47463481C8E8}" presName="textNode" presStyleLbl="node1" presStyleIdx="3" presStyleCnt="5" custScaleX="59433" custScaleY="90264">
        <dgm:presLayoutVars>
          <dgm:bulletEnabled val="1"/>
        </dgm:presLayoutVars>
      </dgm:prSet>
      <dgm:spPr/>
      <dgm:t>
        <a:bodyPr/>
        <a:lstStyle/>
        <a:p>
          <a:endParaRPr lang="en-US"/>
        </a:p>
      </dgm:t>
    </dgm:pt>
    <dgm:pt modelId="{A4F0AE9F-7C2F-4021-A674-B78B42F17E7D}" type="pres">
      <dgm:prSet presAssocID="{84441E80-0A23-44DE-879B-009ACB4E1DEB}" presName="sibTrans" presStyleCnt="0"/>
      <dgm:spPr/>
    </dgm:pt>
    <dgm:pt modelId="{8FD0CB8B-7715-41F4-980B-598ECE032CB9}" type="pres">
      <dgm:prSet presAssocID="{C1109C34-C05E-4621-98AF-5C3F25094159}" presName="textNode" presStyleLbl="node1" presStyleIdx="4" presStyleCnt="5" custScaleX="58933" custScaleY="89485">
        <dgm:presLayoutVars>
          <dgm:bulletEnabled val="1"/>
        </dgm:presLayoutVars>
      </dgm:prSet>
      <dgm:spPr/>
      <dgm:t>
        <a:bodyPr/>
        <a:lstStyle/>
        <a:p>
          <a:endParaRPr lang="en-US"/>
        </a:p>
      </dgm:t>
    </dgm:pt>
  </dgm:ptLst>
  <dgm:cxnLst>
    <dgm:cxn modelId="{38137120-16EE-4BA3-B5FF-CB853DC0D171}" srcId="{F6F0F287-5734-41D7-9C61-3B355369FC2F}" destId="{56268161-910F-4B0C-A390-D81C5AAF6937}" srcOrd="0" destOrd="0" parTransId="{0A962EEB-A693-43E0-A9E6-BCA1DA434A24}" sibTransId="{77167901-A54C-4354-A977-43C3D085E6D6}"/>
    <dgm:cxn modelId="{F5D889E2-1E40-40B2-B62D-5C2FA1DE0A1B}" type="presOf" srcId="{85517452-58D3-447D-91D3-2E52FBF117D8}" destId="{4F12E973-79FF-4EEE-BEAE-59479600CBF0}" srcOrd="0" destOrd="0" presId="urn:microsoft.com/office/officeart/2005/8/layout/hProcess9"/>
    <dgm:cxn modelId="{910BDD21-66C7-4BE2-B336-D08C19A812FF}" srcId="{F6F0F287-5734-41D7-9C61-3B355369FC2F}" destId="{85517452-58D3-447D-91D3-2E52FBF117D8}" srcOrd="1" destOrd="0" parTransId="{1B134F65-745E-455E-9CA1-81E5480EB527}" sibTransId="{316280F5-E52C-40C1-9E7E-32CAA485226C}"/>
    <dgm:cxn modelId="{24D337F0-930C-4ABC-8062-807BA112E1F4}" srcId="{F6F0F287-5734-41D7-9C61-3B355369FC2F}" destId="{2196ED33-B052-498A-B344-47463481C8E8}" srcOrd="3" destOrd="0" parTransId="{7750AAAB-48EF-43DE-8293-4A4A97127953}" sibTransId="{84441E80-0A23-44DE-879B-009ACB4E1DEB}"/>
    <dgm:cxn modelId="{DCA6AFC2-2C9D-4ACA-A598-A084F68DA4C9}" type="presOf" srcId="{56268161-910F-4B0C-A390-D81C5AAF6937}" destId="{89628C1F-E29A-44EF-85E1-D0BEF70EC536}" srcOrd="0" destOrd="0" presId="urn:microsoft.com/office/officeart/2005/8/layout/hProcess9"/>
    <dgm:cxn modelId="{849BC9BD-A059-4A39-830B-2A966FA193C2}" type="presOf" srcId="{D0FDEA6C-DED0-422E-A895-01B214C13BDF}" destId="{2FBA3CA5-B7CF-4C45-8DC9-7F6D266447DD}" srcOrd="0" destOrd="0" presId="urn:microsoft.com/office/officeart/2005/8/layout/hProcess9"/>
    <dgm:cxn modelId="{5E82EB2E-ACF8-4BD4-B61B-21CC9D2EBED5}" srcId="{F6F0F287-5734-41D7-9C61-3B355369FC2F}" destId="{D0FDEA6C-DED0-422E-A895-01B214C13BDF}" srcOrd="2" destOrd="0" parTransId="{298E1ABF-85AC-4812-B170-BE9CB7483556}" sibTransId="{D55789AE-4445-49D9-B680-15C6776EA0FA}"/>
    <dgm:cxn modelId="{A43E70FB-83D9-4EEF-9E38-CC954B5901AA}" type="presOf" srcId="{F6F0F287-5734-41D7-9C61-3B355369FC2F}" destId="{99CE907C-BC49-4BB9-938E-AECCD1DE3404}" srcOrd="0" destOrd="0" presId="urn:microsoft.com/office/officeart/2005/8/layout/hProcess9"/>
    <dgm:cxn modelId="{2858D44B-1C9C-4E0E-9034-690D6F6FCB72}" type="presOf" srcId="{2196ED33-B052-498A-B344-47463481C8E8}" destId="{B5974FD1-D553-44DD-B5C7-76890A7098D6}" srcOrd="0" destOrd="0" presId="urn:microsoft.com/office/officeart/2005/8/layout/hProcess9"/>
    <dgm:cxn modelId="{F5D4E33F-306E-499B-9F5C-01E985DBDB07}" srcId="{F6F0F287-5734-41D7-9C61-3B355369FC2F}" destId="{C1109C34-C05E-4621-98AF-5C3F25094159}" srcOrd="4" destOrd="0" parTransId="{7C90E5C1-8B32-4754-8152-E7A02A028827}" sibTransId="{EE8FF681-5FAB-4225-B2A6-D45ABC6F4A0A}"/>
    <dgm:cxn modelId="{C5BD924F-AFEF-4EFD-8FB2-E71582874450}" type="presOf" srcId="{C1109C34-C05E-4621-98AF-5C3F25094159}" destId="{8FD0CB8B-7715-41F4-980B-598ECE032CB9}" srcOrd="0" destOrd="0" presId="urn:microsoft.com/office/officeart/2005/8/layout/hProcess9"/>
    <dgm:cxn modelId="{6527E2DD-98E0-4AC1-BE8B-6F3DC264DBC8}" type="presParOf" srcId="{99CE907C-BC49-4BB9-938E-AECCD1DE3404}" destId="{B0889C2E-FCBB-46F3-AD24-347A6B4C1325}" srcOrd="0" destOrd="0" presId="urn:microsoft.com/office/officeart/2005/8/layout/hProcess9"/>
    <dgm:cxn modelId="{6CE64A22-C71A-40AA-B3AA-9512C8559E83}" type="presParOf" srcId="{99CE907C-BC49-4BB9-938E-AECCD1DE3404}" destId="{739D1A38-1FA3-4B95-9C72-38EB2CB1B526}" srcOrd="1" destOrd="0" presId="urn:microsoft.com/office/officeart/2005/8/layout/hProcess9"/>
    <dgm:cxn modelId="{D26F5099-9709-4C06-B0A1-A4BBCA0EC921}" type="presParOf" srcId="{739D1A38-1FA3-4B95-9C72-38EB2CB1B526}" destId="{89628C1F-E29A-44EF-85E1-D0BEF70EC536}" srcOrd="0" destOrd="0" presId="urn:microsoft.com/office/officeart/2005/8/layout/hProcess9"/>
    <dgm:cxn modelId="{E1CF6597-428F-4B7B-8B19-F47C82E938B9}" type="presParOf" srcId="{739D1A38-1FA3-4B95-9C72-38EB2CB1B526}" destId="{C5C296FF-2745-4AA0-A8E3-DEEC9A80B181}" srcOrd="1" destOrd="0" presId="urn:microsoft.com/office/officeart/2005/8/layout/hProcess9"/>
    <dgm:cxn modelId="{FF9367E8-C614-422C-BF60-9D3036104F0F}" type="presParOf" srcId="{739D1A38-1FA3-4B95-9C72-38EB2CB1B526}" destId="{4F12E973-79FF-4EEE-BEAE-59479600CBF0}" srcOrd="2" destOrd="0" presId="urn:microsoft.com/office/officeart/2005/8/layout/hProcess9"/>
    <dgm:cxn modelId="{C8E2950A-5E0E-4420-BDAF-D403B26C0D8B}" type="presParOf" srcId="{739D1A38-1FA3-4B95-9C72-38EB2CB1B526}" destId="{56089C69-B3B4-4F80-837A-98A19949F512}" srcOrd="3" destOrd="0" presId="urn:microsoft.com/office/officeart/2005/8/layout/hProcess9"/>
    <dgm:cxn modelId="{2F740C2E-6D40-4501-AE56-0F0831F62349}" type="presParOf" srcId="{739D1A38-1FA3-4B95-9C72-38EB2CB1B526}" destId="{2FBA3CA5-B7CF-4C45-8DC9-7F6D266447DD}" srcOrd="4" destOrd="0" presId="urn:microsoft.com/office/officeart/2005/8/layout/hProcess9"/>
    <dgm:cxn modelId="{0CC556F4-6FA4-484E-AB06-2F9F02D3A86A}" type="presParOf" srcId="{739D1A38-1FA3-4B95-9C72-38EB2CB1B526}" destId="{46D29DE7-83A3-4E73-A9EA-BF03738DAEA0}" srcOrd="5" destOrd="0" presId="urn:microsoft.com/office/officeart/2005/8/layout/hProcess9"/>
    <dgm:cxn modelId="{49046785-AFBB-4E6B-B386-ECBE6DDD0C74}" type="presParOf" srcId="{739D1A38-1FA3-4B95-9C72-38EB2CB1B526}" destId="{B5974FD1-D553-44DD-B5C7-76890A7098D6}" srcOrd="6" destOrd="0" presId="urn:microsoft.com/office/officeart/2005/8/layout/hProcess9"/>
    <dgm:cxn modelId="{3696554C-38E6-415F-AE4A-2C5EF9E0E398}" type="presParOf" srcId="{739D1A38-1FA3-4B95-9C72-38EB2CB1B526}" destId="{A4F0AE9F-7C2F-4021-A674-B78B42F17E7D}" srcOrd="7" destOrd="0" presId="urn:microsoft.com/office/officeart/2005/8/layout/hProcess9"/>
    <dgm:cxn modelId="{947AD825-666F-4766-9B75-F7070D9F2F1C}" type="presParOf" srcId="{739D1A38-1FA3-4B95-9C72-38EB2CB1B526}" destId="{8FD0CB8B-7715-41F4-980B-598ECE032CB9}"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4AF39F-8A13-4284-9FCE-42923195341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C2513CEB-AC4C-4944-8EB2-1849CE9CFD40}">
      <dgm:prSet phldrT="[Text]" custT="1"/>
      <dgm:spPr>
        <a:solidFill>
          <a:srgbClr val="ED7D31"/>
        </a:solidFill>
        <a:ln w="38100">
          <a:noFill/>
        </a:ln>
        <a:scene3d>
          <a:camera prst="orthographicFront"/>
          <a:lightRig rig="threePt" dir="t"/>
        </a:scene3d>
        <a:sp3d>
          <a:bevelT prst="slope"/>
        </a:sp3d>
      </dgm:spPr>
      <dgm:t>
        <a:bodyPr/>
        <a:lstStyle/>
        <a:p>
          <a:r>
            <a:rPr lang="en-US" sz="3200" b="1" dirty="0" smtClean="0"/>
            <a:t>Traits </a:t>
          </a:r>
          <a:endParaRPr lang="en-US" sz="3200" b="1" dirty="0"/>
        </a:p>
      </dgm:t>
    </dgm:pt>
    <dgm:pt modelId="{255C09B6-49A6-4898-A718-2E3A126F986A}" type="parTrans" cxnId="{5C28B326-227D-4710-BDB9-E5AFA864B08A}">
      <dgm:prSet/>
      <dgm:spPr/>
      <dgm:t>
        <a:bodyPr/>
        <a:lstStyle/>
        <a:p>
          <a:endParaRPr lang="en-US"/>
        </a:p>
      </dgm:t>
    </dgm:pt>
    <dgm:pt modelId="{28275FCA-7E11-4EB1-9AF1-84AFA4E92811}" type="sibTrans" cxnId="{5C28B326-227D-4710-BDB9-E5AFA864B08A}">
      <dgm:prSet/>
      <dgm:spPr>
        <a:solidFill>
          <a:srgbClr val="ED7D31"/>
        </a:solidFill>
        <a:ln w="38100">
          <a:noFill/>
        </a:ln>
        <a:scene3d>
          <a:camera prst="orthographicFront"/>
          <a:lightRig rig="threePt" dir="t"/>
        </a:scene3d>
        <a:sp3d>
          <a:bevelT prst="slope"/>
        </a:sp3d>
      </dgm:spPr>
      <dgm:t>
        <a:bodyPr/>
        <a:lstStyle/>
        <a:p>
          <a:r>
            <a:rPr lang="en-US" b="1" dirty="0" smtClean="0"/>
            <a:t>Skills</a:t>
          </a:r>
          <a:endParaRPr lang="en-US" b="1" dirty="0"/>
        </a:p>
      </dgm:t>
    </dgm:pt>
    <dgm:pt modelId="{8712A2ED-7C9B-40AF-92EF-6B34D096C0CF}">
      <dgm:prSet phldrT="[Text]" custT="1"/>
      <dgm:spPr>
        <a:solidFill>
          <a:srgbClr val="ED7D31"/>
        </a:solidFill>
        <a:ln w="38100">
          <a:noFill/>
        </a:ln>
        <a:scene3d>
          <a:camera prst="orthographicFront"/>
          <a:lightRig rig="threePt" dir="t"/>
        </a:scene3d>
        <a:sp3d>
          <a:bevelT prst="slope"/>
        </a:sp3d>
      </dgm:spPr>
      <dgm:t>
        <a:bodyPr/>
        <a:lstStyle/>
        <a:p>
          <a:r>
            <a:rPr lang="en-US" sz="2800" b="1" smtClean="0"/>
            <a:t>Styles</a:t>
          </a:r>
          <a:endParaRPr lang="en-US" sz="2800" b="1" dirty="0"/>
        </a:p>
      </dgm:t>
    </dgm:pt>
    <dgm:pt modelId="{51F1BA1D-6690-4347-A4C8-48BF1A8537BA}" type="parTrans" cxnId="{B563C536-56B4-4EAE-A7C1-C36333647658}">
      <dgm:prSet/>
      <dgm:spPr/>
      <dgm:t>
        <a:bodyPr/>
        <a:lstStyle/>
        <a:p>
          <a:endParaRPr lang="en-US"/>
        </a:p>
      </dgm:t>
    </dgm:pt>
    <dgm:pt modelId="{F2F50F5A-AFEB-4D2F-8322-281C26AE9BD2}" type="sibTrans" cxnId="{B563C536-56B4-4EAE-A7C1-C36333647658}">
      <dgm:prSet/>
      <dgm:spPr>
        <a:solidFill>
          <a:srgbClr val="ED7D31"/>
        </a:solidFill>
        <a:ln w="38100">
          <a:noFill/>
        </a:ln>
        <a:scene3d>
          <a:camera prst="orthographicFront"/>
          <a:lightRig rig="threePt" dir="t"/>
        </a:scene3d>
        <a:sp3d>
          <a:bevelT prst="slope"/>
        </a:sp3d>
      </dgm:spPr>
      <dgm:t>
        <a:bodyPr/>
        <a:lstStyle/>
        <a:p>
          <a:r>
            <a:rPr lang="en-US" b="1" dirty="0" smtClean="0"/>
            <a:t>Situational Leadership</a:t>
          </a:r>
          <a:endParaRPr lang="en-US" b="1" dirty="0"/>
        </a:p>
      </dgm:t>
    </dgm:pt>
    <dgm:pt modelId="{A34D8E3E-D31A-481F-A29E-26C7BD74D453}">
      <dgm:prSet phldrT="[Text]"/>
      <dgm:spPr>
        <a:solidFill>
          <a:srgbClr val="ED7D31"/>
        </a:solidFill>
        <a:ln w="38100">
          <a:noFill/>
        </a:ln>
        <a:scene3d>
          <a:camera prst="orthographicFront"/>
          <a:lightRig rig="threePt" dir="t"/>
        </a:scene3d>
        <a:sp3d>
          <a:bevelT prst="slope"/>
        </a:sp3d>
      </dgm:spPr>
      <dgm:t>
        <a:bodyPr/>
        <a:lstStyle/>
        <a:p>
          <a:r>
            <a:rPr lang="en-US" b="1" dirty="0" smtClean="0"/>
            <a:t>Team Leadership </a:t>
          </a:r>
          <a:endParaRPr lang="en-US" b="1" dirty="0"/>
        </a:p>
      </dgm:t>
    </dgm:pt>
    <dgm:pt modelId="{8DC70A8A-C388-493C-8848-CD094AAEE99B}" type="parTrans" cxnId="{F76A5A74-A086-46FB-89C8-E8F93A3443E8}">
      <dgm:prSet/>
      <dgm:spPr/>
      <dgm:t>
        <a:bodyPr/>
        <a:lstStyle/>
        <a:p>
          <a:endParaRPr lang="en-US"/>
        </a:p>
      </dgm:t>
    </dgm:pt>
    <dgm:pt modelId="{91369C43-8A68-4200-BC91-35AD378C1E45}" type="sibTrans" cxnId="{F76A5A74-A086-46FB-89C8-E8F93A3443E8}">
      <dgm:prSet/>
      <dgm:spPr>
        <a:solidFill>
          <a:srgbClr val="ED7D31"/>
        </a:solidFill>
        <a:ln w="38100">
          <a:noFill/>
        </a:ln>
        <a:scene3d>
          <a:camera prst="orthographicFront"/>
          <a:lightRig rig="threePt" dir="t"/>
        </a:scene3d>
        <a:sp3d>
          <a:bevelT prst="slope"/>
        </a:sp3d>
      </dgm:spPr>
      <dgm:t>
        <a:bodyPr/>
        <a:lstStyle/>
        <a:p>
          <a:r>
            <a:rPr lang="en-US" b="1" dirty="0" smtClean="0"/>
            <a:t>Transformational Leadership</a:t>
          </a:r>
          <a:endParaRPr lang="en-US" b="1" dirty="0"/>
        </a:p>
      </dgm:t>
    </dgm:pt>
    <dgm:pt modelId="{E88C548B-194F-4BFF-979F-315A49AAD363}" type="pres">
      <dgm:prSet presAssocID="{024AF39F-8A13-4284-9FCE-429231953419}" presName="Name0" presStyleCnt="0">
        <dgm:presLayoutVars>
          <dgm:chMax/>
          <dgm:chPref/>
          <dgm:dir/>
          <dgm:animLvl val="lvl"/>
        </dgm:presLayoutVars>
      </dgm:prSet>
      <dgm:spPr/>
      <dgm:t>
        <a:bodyPr/>
        <a:lstStyle/>
        <a:p>
          <a:endParaRPr lang="en-US"/>
        </a:p>
      </dgm:t>
    </dgm:pt>
    <dgm:pt modelId="{5C1883AF-2EE7-4259-987D-0AEB6D6D2F0A}" type="pres">
      <dgm:prSet presAssocID="{C2513CEB-AC4C-4944-8EB2-1849CE9CFD40}" presName="composite" presStyleCnt="0"/>
      <dgm:spPr/>
    </dgm:pt>
    <dgm:pt modelId="{2F9992B0-D867-4570-AC48-BEA34B8C51A6}" type="pres">
      <dgm:prSet presAssocID="{C2513CEB-AC4C-4944-8EB2-1849CE9CFD40}" presName="Parent1" presStyleLbl="node1" presStyleIdx="0" presStyleCnt="6">
        <dgm:presLayoutVars>
          <dgm:chMax val="1"/>
          <dgm:chPref val="1"/>
          <dgm:bulletEnabled val="1"/>
        </dgm:presLayoutVars>
      </dgm:prSet>
      <dgm:spPr/>
      <dgm:t>
        <a:bodyPr/>
        <a:lstStyle/>
        <a:p>
          <a:endParaRPr lang="en-US"/>
        </a:p>
      </dgm:t>
    </dgm:pt>
    <dgm:pt modelId="{9B05734D-5FB7-4DFB-A6F7-C674DB8E8DC4}" type="pres">
      <dgm:prSet presAssocID="{C2513CEB-AC4C-4944-8EB2-1849CE9CFD40}" presName="Childtext1" presStyleLbl="revTx" presStyleIdx="0" presStyleCnt="3">
        <dgm:presLayoutVars>
          <dgm:chMax val="0"/>
          <dgm:chPref val="0"/>
          <dgm:bulletEnabled val="1"/>
        </dgm:presLayoutVars>
      </dgm:prSet>
      <dgm:spPr/>
      <dgm:t>
        <a:bodyPr/>
        <a:lstStyle/>
        <a:p>
          <a:endParaRPr lang="en-US"/>
        </a:p>
      </dgm:t>
    </dgm:pt>
    <dgm:pt modelId="{BE72ACB4-F5AB-4971-8545-BE2CCE0552E1}" type="pres">
      <dgm:prSet presAssocID="{C2513CEB-AC4C-4944-8EB2-1849CE9CFD40}" presName="BalanceSpacing" presStyleCnt="0"/>
      <dgm:spPr/>
    </dgm:pt>
    <dgm:pt modelId="{D00B9FEA-5BB9-42C3-AA50-4E7C6BDE09F2}" type="pres">
      <dgm:prSet presAssocID="{C2513CEB-AC4C-4944-8EB2-1849CE9CFD40}" presName="BalanceSpacing1" presStyleCnt="0"/>
      <dgm:spPr/>
    </dgm:pt>
    <dgm:pt modelId="{B109B084-E9F3-43CF-B6D0-0FF8523AE633}" type="pres">
      <dgm:prSet presAssocID="{28275FCA-7E11-4EB1-9AF1-84AFA4E92811}" presName="Accent1Text" presStyleLbl="node1" presStyleIdx="1" presStyleCnt="6"/>
      <dgm:spPr/>
      <dgm:t>
        <a:bodyPr/>
        <a:lstStyle/>
        <a:p>
          <a:endParaRPr lang="en-US"/>
        </a:p>
      </dgm:t>
    </dgm:pt>
    <dgm:pt modelId="{392A009A-E071-40B9-A5C4-DB04D5C8FD1A}" type="pres">
      <dgm:prSet presAssocID="{28275FCA-7E11-4EB1-9AF1-84AFA4E92811}" presName="spaceBetweenRectangles" presStyleCnt="0"/>
      <dgm:spPr/>
    </dgm:pt>
    <dgm:pt modelId="{747ED488-3AE3-4529-B92D-C5C86B5CF11D}" type="pres">
      <dgm:prSet presAssocID="{8712A2ED-7C9B-40AF-92EF-6B34D096C0CF}" presName="composite" presStyleCnt="0"/>
      <dgm:spPr/>
    </dgm:pt>
    <dgm:pt modelId="{0D1C5504-E94F-4132-A1F1-7C562B99C6E2}" type="pres">
      <dgm:prSet presAssocID="{8712A2ED-7C9B-40AF-92EF-6B34D096C0CF}" presName="Parent1" presStyleLbl="node1" presStyleIdx="2" presStyleCnt="6" custLinFactNeighborX="-56331" custLinFactNeighborY="84820">
        <dgm:presLayoutVars>
          <dgm:chMax val="1"/>
          <dgm:chPref val="1"/>
          <dgm:bulletEnabled val="1"/>
        </dgm:presLayoutVars>
      </dgm:prSet>
      <dgm:spPr/>
      <dgm:t>
        <a:bodyPr/>
        <a:lstStyle/>
        <a:p>
          <a:endParaRPr lang="en-US"/>
        </a:p>
      </dgm:t>
    </dgm:pt>
    <dgm:pt modelId="{B711FAC0-0C58-49EB-AB5F-62AA030DA75B}" type="pres">
      <dgm:prSet presAssocID="{8712A2ED-7C9B-40AF-92EF-6B34D096C0CF}" presName="Childtext1" presStyleLbl="revTx" presStyleIdx="1" presStyleCnt="3">
        <dgm:presLayoutVars>
          <dgm:chMax val="0"/>
          <dgm:chPref val="0"/>
          <dgm:bulletEnabled val="1"/>
        </dgm:presLayoutVars>
      </dgm:prSet>
      <dgm:spPr/>
      <dgm:t>
        <a:bodyPr/>
        <a:lstStyle/>
        <a:p>
          <a:endParaRPr lang="en-US"/>
        </a:p>
      </dgm:t>
    </dgm:pt>
    <dgm:pt modelId="{74D5DF5F-F3A1-4714-ABE4-CC50B7745B36}" type="pres">
      <dgm:prSet presAssocID="{8712A2ED-7C9B-40AF-92EF-6B34D096C0CF}" presName="BalanceSpacing" presStyleCnt="0"/>
      <dgm:spPr/>
    </dgm:pt>
    <dgm:pt modelId="{5D759D6A-4F5A-4126-AA69-C0041000F8C5}" type="pres">
      <dgm:prSet presAssocID="{8712A2ED-7C9B-40AF-92EF-6B34D096C0CF}" presName="BalanceSpacing1" presStyleCnt="0"/>
      <dgm:spPr/>
    </dgm:pt>
    <dgm:pt modelId="{013E8BDA-30A7-4B25-9E64-B3B548560559}" type="pres">
      <dgm:prSet presAssocID="{F2F50F5A-AFEB-4D2F-8322-281C26AE9BD2}" presName="Accent1Text" presStyleLbl="node1" presStyleIdx="3" presStyleCnt="6"/>
      <dgm:spPr/>
      <dgm:t>
        <a:bodyPr/>
        <a:lstStyle/>
        <a:p>
          <a:endParaRPr lang="en-US"/>
        </a:p>
      </dgm:t>
    </dgm:pt>
    <dgm:pt modelId="{31258278-9B7C-4A6D-8AD9-958CC84EFF8A}" type="pres">
      <dgm:prSet presAssocID="{F2F50F5A-AFEB-4D2F-8322-281C26AE9BD2}" presName="spaceBetweenRectangles" presStyleCnt="0"/>
      <dgm:spPr/>
    </dgm:pt>
    <dgm:pt modelId="{9D184307-B677-4B80-8FA2-82BE897DE8AE}" type="pres">
      <dgm:prSet presAssocID="{A34D8E3E-D31A-481F-A29E-26C7BD74D453}" presName="composite" presStyleCnt="0"/>
      <dgm:spPr/>
    </dgm:pt>
    <dgm:pt modelId="{38AABD82-53D5-4A5E-A5B1-5F3119391645}" type="pres">
      <dgm:prSet presAssocID="{A34D8E3E-D31A-481F-A29E-26C7BD74D453}" presName="Parent1" presStyleLbl="node1" presStyleIdx="4" presStyleCnt="6">
        <dgm:presLayoutVars>
          <dgm:chMax val="1"/>
          <dgm:chPref val="1"/>
          <dgm:bulletEnabled val="1"/>
        </dgm:presLayoutVars>
      </dgm:prSet>
      <dgm:spPr/>
      <dgm:t>
        <a:bodyPr/>
        <a:lstStyle/>
        <a:p>
          <a:endParaRPr lang="en-US"/>
        </a:p>
      </dgm:t>
    </dgm:pt>
    <dgm:pt modelId="{A39C03C0-49AE-497D-A276-71069D5DD9C0}" type="pres">
      <dgm:prSet presAssocID="{A34D8E3E-D31A-481F-A29E-26C7BD74D453}" presName="Childtext1" presStyleLbl="revTx" presStyleIdx="2" presStyleCnt="3">
        <dgm:presLayoutVars>
          <dgm:chMax val="0"/>
          <dgm:chPref val="0"/>
          <dgm:bulletEnabled val="1"/>
        </dgm:presLayoutVars>
      </dgm:prSet>
      <dgm:spPr/>
      <dgm:t>
        <a:bodyPr/>
        <a:lstStyle/>
        <a:p>
          <a:endParaRPr lang="en-US"/>
        </a:p>
      </dgm:t>
    </dgm:pt>
    <dgm:pt modelId="{82A24400-0E17-40BC-80C4-6ED34B7271BA}" type="pres">
      <dgm:prSet presAssocID="{A34D8E3E-D31A-481F-A29E-26C7BD74D453}" presName="BalanceSpacing" presStyleCnt="0"/>
      <dgm:spPr/>
    </dgm:pt>
    <dgm:pt modelId="{1FF0BD44-178C-4547-96F1-925BF39659E1}" type="pres">
      <dgm:prSet presAssocID="{A34D8E3E-D31A-481F-A29E-26C7BD74D453}" presName="BalanceSpacing1" presStyleCnt="0"/>
      <dgm:spPr/>
    </dgm:pt>
    <dgm:pt modelId="{01F3F799-281C-4E4F-BE45-3D774138524A}" type="pres">
      <dgm:prSet presAssocID="{91369C43-8A68-4200-BC91-35AD378C1E45}" presName="Accent1Text" presStyleLbl="node1" presStyleIdx="5" presStyleCnt="6" custLinFactNeighborX="52829" custLinFactNeighborY="-83567"/>
      <dgm:spPr/>
      <dgm:t>
        <a:bodyPr/>
        <a:lstStyle/>
        <a:p>
          <a:endParaRPr lang="en-US"/>
        </a:p>
      </dgm:t>
    </dgm:pt>
  </dgm:ptLst>
  <dgm:cxnLst>
    <dgm:cxn modelId="{402BAF07-34FB-4144-86B1-080A3CC2A4B1}" type="presOf" srcId="{F2F50F5A-AFEB-4D2F-8322-281C26AE9BD2}" destId="{013E8BDA-30A7-4B25-9E64-B3B548560559}" srcOrd="0" destOrd="0" presId="urn:microsoft.com/office/officeart/2008/layout/AlternatingHexagons"/>
    <dgm:cxn modelId="{5C28B326-227D-4710-BDB9-E5AFA864B08A}" srcId="{024AF39F-8A13-4284-9FCE-429231953419}" destId="{C2513CEB-AC4C-4944-8EB2-1849CE9CFD40}" srcOrd="0" destOrd="0" parTransId="{255C09B6-49A6-4898-A718-2E3A126F986A}" sibTransId="{28275FCA-7E11-4EB1-9AF1-84AFA4E92811}"/>
    <dgm:cxn modelId="{0DDC9C12-1BD7-4AFD-89CB-E7C43C1C6831}" type="presOf" srcId="{91369C43-8A68-4200-BC91-35AD378C1E45}" destId="{01F3F799-281C-4E4F-BE45-3D774138524A}" srcOrd="0" destOrd="0" presId="urn:microsoft.com/office/officeart/2008/layout/AlternatingHexagons"/>
    <dgm:cxn modelId="{4634F277-6437-49EC-B998-F159A57555A7}" type="presOf" srcId="{A34D8E3E-D31A-481F-A29E-26C7BD74D453}" destId="{38AABD82-53D5-4A5E-A5B1-5F3119391645}" srcOrd="0" destOrd="0" presId="urn:microsoft.com/office/officeart/2008/layout/AlternatingHexagons"/>
    <dgm:cxn modelId="{EC7240F3-0644-4385-8999-5C7C5009C76F}" type="presOf" srcId="{C2513CEB-AC4C-4944-8EB2-1849CE9CFD40}" destId="{2F9992B0-D867-4570-AC48-BEA34B8C51A6}" srcOrd="0" destOrd="0" presId="urn:microsoft.com/office/officeart/2008/layout/AlternatingHexagons"/>
    <dgm:cxn modelId="{F76A5A74-A086-46FB-89C8-E8F93A3443E8}" srcId="{024AF39F-8A13-4284-9FCE-429231953419}" destId="{A34D8E3E-D31A-481F-A29E-26C7BD74D453}" srcOrd="2" destOrd="0" parTransId="{8DC70A8A-C388-493C-8848-CD094AAEE99B}" sibTransId="{91369C43-8A68-4200-BC91-35AD378C1E45}"/>
    <dgm:cxn modelId="{81E63E00-6B2E-40A0-A51D-D71E20E8C227}" type="presOf" srcId="{8712A2ED-7C9B-40AF-92EF-6B34D096C0CF}" destId="{0D1C5504-E94F-4132-A1F1-7C562B99C6E2}" srcOrd="0" destOrd="0" presId="urn:microsoft.com/office/officeart/2008/layout/AlternatingHexagons"/>
    <dgm:cxn modelId="{B563C536-56B4-4EAE-A7C1-C36333647658}" srcId="{024AF39F-8A13-4284-9FCE-429231953419}" destId="{8712A2ED-7C9B-40AF-92EF-6B34D096C0CF}" srcOrd="1" destOrd="0" parTransId="{51F1BA1D-6690-4347-A4C8-48BF1A8537BA}" sibTransId="{F2F50F5A-AFEB-4D2F-8322-281C26AE9BD2}"/>
    <dgm:cxn modelId="{82221B85-35D2-4045-9A06-40E94968ACC4}" type="presOf" srcId="{024AF39F-8A13-4284-9FCE-429231953419}" destId="{E88C548B-194F-4BFF-979F-315A49AAD363}" srcOrd="0" destOrd="0" presId="urn:microsoft.com/office/officeart/2008/layout/AlternatingHexagons"/>
    <dgm:cxn modelId="{1C927805-4C11-4D97-B96D-76CEA73FF82B}" type="presOf" srcId="{28275FCA-7E11-4EB1-9AF1-84AFA4E92811}" destId="{B109B084-E9F3-43CF-B6D0-0FF8523AE633}" srcOrd="0" destOrd="0" presId="urn:microsoft.com/office/officeart/2008/layout/AlternatingHexagons"/>
    <dgm:cxn modelId="{0B3D92C7-763D-4EB9-AA96-85636CEF1EEE}" type="presParOf" srcId="{E88C548B-194F-4BFF-979F-315A49AAD363}" destId="{5C1883AF-2EE7-4259-987D-0AEB6D6D2F0A}" srcOrd="0" destOrd="0" presId="urn:microsoft.com/office/officeart/2008/layout/AlternatingHexagons"/>
    <dgm:cxn modelId="{FB444FAC-D1E8-4080-B372-5A6C523526B9}" type="presParOf" srcId="{5C1883AF-2EE7-4259-987D-0AEB6D6D2F0A}" destId="{2F9992B0-D867-4570-AC48-BEA34B8C51A6}" srcOrd="0" destOrd="0" presId="urn:microsoft.com/office/officeart/2008/layout/AlternatingHexagons"/>
    <dgm:cxn modelId="{F6D63EB9-622C-44ED-B4CA-CBF024AE4EE3}" type="presParOf" srcId="{5C1883AF-2EE7-4259-987D-0AEB6D6D2F0A}" destId="{9B05734D-5FB7-4DFB-A6F7-C674DB8E8DC4}" srcOrd="1" destOrd="0" presId="urn:microsoft.com/office/officeart/2008/layout/AlternatingHexagons"/>
    <dgm:cxn modelId="{9D73B524-504D-473B-9525-319238D7B182}" type="presParOf" srcId="{5C1883AF-2EE7-4259-987D-0AEB6D6D2F0A}" destId="{BE72ACB4-F5AB-4971-8545-BE2CCE0552E1}" srcOrd="2" destOrd="0" presId="urn:microsoft.com/office/officeart/2008/layout/AlternatingHexagons"/>
    <dgm:cxn modelId="{A2EDB854-E5E5-47BB-9E84-BED342456625}" type="presParOf" srcId="{5C1883AF-2EE7-4259-987D-0AEB6D6D2F0A}" destId="{D00B9FEA-5BB9-42C3-AA50-4E7C6BDE09F2}" srcOrd="3" destOrd="0" presId="urn:microsoft.com/office/officeart/2008/layout/AlternatingHexagons"/>
    <dgm:cxn modelId="{CF201673-18F3-44AC-AE48-09461412DDC1}" type="presParOf" srcId="{5C1883AF-2EE7-4259-987D-0AEB6D6D2F0A}" destId="{B109B084-E9F3-43CF-B6D0-0FF8523AE633}" srcOrd="4" destOrd="0" presId="urn:microsoft.com/office/officeart/2008/layout/AlternatingHexagons"/>
    <dgm:cxn modelId="{758E7B15-1F38-41FF-8668-5A4674084FE9}" type="presParOf" srcId="{E88C548B-194F-4BFF-979F-315A49AAD363}" destId="{392A009A-E071-40B9-A5C4-DB04D5C8FD1A}" srcOrd="1" destOrd="0" presId="urn:microsoft.com/office/officeart/2008/layout/AlternatingHexagons"/>
    <dgm:cxn modelId="{1ACEAE1C-B7DC-4D39-8641-2AB5B02EE147}" type="presParOf" srcId="{E88C548B-194F-4BFF-979F-315A49AAD363}" destId="{747ED488-3AE3-4529-B92D-C5C86B5CF11D}" srcOrd="2" destOrd="0" presId="urn:microsoft.com/office/officeart/2008/layout/AlternatingHexagons"/>
    <dgm:cxn modelId="{A2209F2A-0ECB-41D4-8DCA-ED328DA005ED}" type="presParOf" srcId="{747ED488-3AE3-4529-B92D-C5C86B5CF11D}" destId="{0D1C5504-E94F-4132-A1F1-7C562B99C6E2}" srcOrd="0" destOrd="0" presId="urn:microsoft.com/office/officeart/2008/layout/AlternatingHexagons"/>
    <dgm:cxn modelId="{747204FD-A892-4752-A544-9FD703E9F887}" type="presParOf" srcId="{747ED488-3AE3-4529-B92D-C5C86B5CF11D}" destId="{B711FAC0-0C58-49EB-AB5F-62AA030DA75B}" srcOrd="1" destOrd="0" presId="urn:microsoft.com/office/officeart/2008/layout/AlternatingHexagons"/>
    <dgm:cxn modelId="{94CC290B-E504-4C26-A45D-CFC987CE98B7}" type="presParOf" srcId="{747ED488-3AE3-4529-B92D-C5C86B5CF11D}" destId="{74D5DF5F-F3A1-4714-ABE4-CC50B7745B36}" srcOrd="2" destOrd="0" presId="urn:microsoft.com/office/officeart/2008/layout/AlternatingHexagons"/>
    <dgm:cxn modelId="{8A37E43A-1256-4885-8964-EF22EC956AA7}" type="presParOf" srcId="{747ED488-3AE3-4529-B92D-C5C86B5CF11D}" destId="{5D759D6A-4F5A-4126-AA69-C0041000F8C5}" srcOrd="3" destOrd="0" presId="urn:microsoft.com/office/officeart/2008/layout/AlternatingHexagons"/>
    <dgm:cxn modelId="{EDE2D9F2-F5BF-4FA4-9459-C6E25C127EDF}" type="presParOf" srcId="{747ED488-3AE3-4529-B92D-C5C86B5CF11D}" destId="{013E8BDA-30A7-4B25-9E64-B3B548560559}" srcOrd="4" destOrd="0" presId="urn:microsoft.com/office/officeart/2008/layout/AlternatingHexagons"/>
    <dgm:cxn modelId="{AB1E1401-47A1-4F51-A024-FF42C1D7BBD8}" type="presParOf" srcId="{E88C548B-194F-4BFF-979F-315A49AAD363}" destId="{31258278-9B7C-4A6D-8AD9-958CC84EFF8A}" srcOrd="3" destOrd="0" presId="urn:microsoft.com/office/officeart/2008/layout/AlternatingHexagons"/>
    <dgm:cxn modelId="{C302043A-37E5-4C27-A209-ECA5CE5FBEB8}" type="presParOf" srcId="{E88C548B-194F-4BFF-979F-315A49AAD363}" destId="{9D184307-B677-4B80-8FA2-82BE897DE8AE}" srcOrd="4" destOrd="0" presId="urn:microsoft.com/office/officeart/2008/layout/AlternatingHexagons"/>
    <dgm:cxn modelId="{45820076-6E52-4DB4-9284-999138A48830}" type="presParOf" srcId="{9D184307-B677-4B80-8FA2-82BE897DE8AE}" destId="{38AABD82-53D5-4A5E-A5B1-5F3119391645}" srcOrd="0" destOrd="0" presId="urn:microsoft.com/office/officeart/2008/layout/AlternatingHexagons"/>
    <dgm:cxn modelId="{6B6C9A5D-ECC4-4839-8098-208BA2DD04CF}" type="presParOf" srcId="{9D184307-B677-4B80-8FA2-82BE897DE8AE}" destId="{A39C03C0-49AE-497D-A276-71069D5DD9C0}" srcOrd="1" destOrd="0" presId="urn:microsoft.com/office/officeart/2008/layout/AlternatingHexagons"/>
    <dgm:cxn modelId="{73C18B09-FFC2-41D2-B876-2965F69D74FD}" type="presParOf" srcId="{9D184307-B677-4B80-8FA2-82BE897DE8AE}" destId="{82A24400-0E17-40BC-80C4-6ED34B7271BA}" srcOrd="2" destOrd="0" presId="urn:microsoft.com/office/officeart/2008/layout/AlternatingHexagons"/>
    <dgm:cxn modelId="{67B6700B-2B76-4D55-9CF1-9533E98C67EF}" type="presParOf" srcId="{9D184307-B677-4B80-8FA2-82BE897DE8AE}" destId="{1FF0BD44-178C-4547-96F1-925BF39659E1}" srcOrd="3" destOrd="0" presId="urn:microsoft.com/office/officeart/2008/layout/AlternatingHexagons"/>
    <dgm:cxn modelId="{3324E914-0046-4F4E-A01F-BAB5B8E4965B}" type="presParOf" srcId="{9D184307-B677-4B80-8FA2-82BE897DE8AE}" destId="{01F3F799-281C-4E4F-BE45-3D774138524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0248B7-1DAA-4286-9A8F-F5C44AE6B099}"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30B788D4-5EDA-49B3-B93D-B97D91ABE874}">
      <dgm:prSet/>
      <dgm:spPr/>
      <dgm:t>
        <a:bodyPr/>
        <a:lstStyle/>
        <a:p>
          <a:endParaRPr lang="en-US"/>
        </a:p>
      </dgm:t>
    </dgm:pt>
    <dgm:pt modelId="{09DCAD7A-0D75-4641-9A96-9EC3A1FA15E4}" type="parTrans" cxnId="{E86BED58-2CE7-4108-9915-1E919EF73647}">
      <dgm:prSet/>
      <dgm:spPr/>
      <dgm:t>
        <a:bodyPr/>
        <a:lstStyle/>
        <a:p>
          <a:endParaRPr lang="en-US"/>
        </a:p>
      </dgm:t>
    </dgm:pt>
    <dgm:pt modelId="{49A90DBC-1E89-4E03-8C41-E88164D986DA}" type="sibTrans" cxnId="{E86BED58-2CE7-4108-9915-1E919EF73647}">
      <dgm:prSet/>
      <dgm:spPr>
        <a:solidFill>
          <a:srgbClr val="ED7D31"/>
        </a:solidFill>
        <a:ln w="57150">
          <a:noFill/>
        </a:ln>
        <a:scene3d>
          <a:camera prst="orthographicFront"/>
          <a:lightRig rig="threePt" dir="t"/>
        </a:scene3d>
        <a:sp3d>
          <a:bevelT w="114300" prst="hardEdge"/>
        </a:sp3d>
      </dgm:spPr>
      <dgm:t>
        <a:bodyPr/>
        <a:lstStyle/>
        <a:p>
          <a:endParaRPr lang="en-US"/>
        </a:p>
      </dgm:t>
    </dgm:pt>
    <dgm:pt modelId="{BCDF4E7D-D44C-4538-AB0D-416E8186B832}">
      <dgm:prSet phldrT="[Text]" phldr="1"/>
      <dgm:spPr/>
      <dgm:t>
        <a:bodyPr/>
        <a:lstStyle/>
        <a:p>
          <a:endParaRPr lang="en-US" dirty="0"/>
        </a:p>
      </dgm:t>
    </dgm:pt>
    <dgm:pt modelId="{00E2EF38-1118-4683-87C1-ECFD8AD91A1A}" type="parTrans" cxnId="{FE4C9E22-5FA0-490A-868D-586217EDCC08}">
      <dgm:prSet/>
      <dgm:spPr/>
      <dgm:t>
        <a:bodyPr/>
        <a:lstStyle/>
        <a:p>
          <a:endParaRPr lang="en-US"/>
        </a:p>
      </dgm:t>
    </dgm:pt>
    <dgm:pt modelId="{83BA0BF7-1EE1-4165-A96A-7A660B52B9B0}" type="sibTrans" cxnId="{FE4C9E22-5FA0-490A-868D-586217EDCC08}">
      <dgm:prSet/>
      <dgm:spPr>
        <a:solidFill>
          <a:srgbClr val="FFC000"/>
        </a:solidFill>
      </dgm:spPr>
      <dgm:t>
        <a:bodyPr/>
        <a:lstStyle/>
        <a:p>
          <a:endParaRPr lang="en-US"/>
        </a:p>
      </dgm:t>
    </dgm:pt>
    <dgm:pt modelId="{800133B8-C2FC-4A9D-9A11-983AF52DD07F}">
      <dgm:prSet phldrT="[Text]" phldr="1"/>
      <dgm:spPr/>
      <dgm:t>
        <a:bodyPr/>
        <a:lstStyle/>
        <a:p>
          <a:endParaRPr lang="en-US" dirty="0"/>
        </a:p>
      </dgm:t>
    </dgm:pt>
    <dgm:pt modelId="{348660FC-E72D-4640-9AA2-2DA85A0AD5A2}" type="parTrans" cxnId="{5AED776D-2B73-4CF9-8FB0-7BBC1FAFDEF4}">
      <dgm:prSet/>
      <dgm:spPr/>
      <dgm:t>
        <a:bodyPr/>
        <a:lstStyle/>
        <a:p>
          <a:endParaRPr lang="en-US"/>
        </a:p>
      </dgm:t>
    </dgm:pt>
    <dgm:pt modelId="{4872B72B-56BD-48AE-A2CF-BD64266CEAB3}" type="sibTrans" cxnId="{5AED776D-2B73-4CF9-8FB0-7BBC1FAFDEF4}">
      <dgm:prSet/>
      <dgm:spPr>
        <a:solidFill>
          <a:srgbClr val="FFC000"/>
        </a:solidFill>
      </dgm:spPr>
      <dgm:t>
        <a:bodyPr/>
        <a:lstStyle/>
        <a:p>
          <a:endParaRPr lang="en-US"/>
        </a:p>
      </dgm:t>
    </dgm:pt>
    <dgm:pt modelId="{23224977-9A20-4961-B95C-EF351B27EDAC}">
      <dgm:prSet phldrT="[Text]"/>
      <dgm:spPr/>
      <dgm:t>
        <a:bodyPr/>
        <a:lstStyle/>
        <a:p>
          <a:endParaRPr lang="en-US" dirty="0"/>
        </a:p>
      </dgm:t>
    </dgm:pt>
    <dgm:pt modelId="{9050EE38-E4B7-4101-96BB-8F6C20A696AB}" type="sibTrans" cxnId="{77424503-D478-4553-AC81-32DF2AEB807A}">
      <dgm:prSet/>
      <dgm:spPr>
        <a:solidFill>
          <a:srgbClr val="FFC000"/>
        </a:solidFill>
      </dgm:spPr>
      <dgm:t>
        <a:bodyPr/>
        <a:lstStyle/>
        <a:p>
          <a:endParaRPr lang="en-US"/>
        </a:p>
      </dgm:t>
    </dgm:pt>
    <dgm:pt modelId="{B7E524FD-B097-49AC-8424-0761A206ABAF}" type="parTrans" cxnId="{77424503-D478-4553-AC81-32DF2AEB807A}">
      <dgm:prSet/>
      <dgm:spPr/>
      <dgm:t>
        <a:bodyPr/>
        <a:lstStyle/>
        <a:p>
          <a:endParaRPr lang="en-US"/>
        </a:p>
      </dgm:t>
    </dgm:pt>
    <dgm:pt modelId="{664E62EE-C708-40A6-91C4-C9E8BF59F1A5}" type="pres">
      <dgm:prSet presAssocID="{F60248B7-1DAA-4286-9A8F-F5C44AE6B099}" presName="Name0" presStyleCnt="0">
        <dgm:presLayoutVars>
          <dgm:chMax val="7"/>
          <dgm:chPref val="7"/>
          <dgm:dir/>
        </dgm:presLayoutVars>
      </dgm:prSet>
      <dgm:spPr/>
      <dgm:t>
        <a:bodyPr/>
        <a:lstStyle/>
        <a:p>
          <a:endParaRPr lang="en-US"/>
        </a:p>
      </dgm:t>
    </dgm:pt>
    <dgm:pt modelId="{600258E3-B234-4F20-9626-4AB8A4170956}" type="pres">
      <dgm:prSet presAssocID="{F60248B7-1DAA-4286-9A8F-F5C44AE6B099}" presName="Name1" presStyleCnt="0"/>
      <dgm:spPr/>
    </dgm:pt>
    <dgm:pt modelId="{38E17193-1448-4DA5-A587-C59E154E4AA1}" type="pres">
      <dgm:prSet presAssocID="{49A90DBC-1E89-4E03-8C41-E88164D986DA}" presName="picture_1" presStyleCnt="0"/>
      <dgm:spPr/>
    </dgm:pt>
    <dgm:pt modelId="{264E4246-D1D4-4620-B292-53015CB1CCBC}" type="pres">
      <dgm:prSet presAssocID="{49A90DBC-1E89-4E03-8C41-E88164D986DA}" presName="pictureRepeatNode" presStyleLbl="alignImgPlace1" presStyleIdx="0" presStyleCnt="4" custLinFactNeighborX="-45570" custLinFactNeighborY="4458"/>
      <dgm:spPr/>
      <dgm:t>
        <a:bodyPr/>
        <a:lstStyle/>
        <a:p>
          <a:endParaRPr lang="en-US"/>
        </a:p>
      </dgm:t>
    </dgm:pt>
    <dgm:pt modelId="{C404A6AF-0577-45BB-9839-18B6363F76D0}" type="pres">
      <dgm:prSet presAssocID="{30B788D4-5EDA-49B3-B93D-B97D91ABE874}" presName="text_1" presStyleLbl="node1" presStyleIdx="0" presStyleCnt="0">
        <dgm:presLayoutVars>
          <dgm:bulletEnabled val="1"/>
        </dgm:presLayoutVars>
      </dgm:prSet>
      <dgm:spPr/>
      <dgm:t>
        <a:bodyPr/>
        <a:lstStyle/>
        <a:p>
          <a:endParaRPr lang="en-US"/>
        </a:p>
      </dgm:t>
    </dgm:pt>
    <dgm:pt modelId="{F9DD6310-A6B5-4D1E-A6F8-9FFADB415185}" type="pres">
      <dgm:prSet presAssocID="{83BA0BF7-1EE1-4165-A96A-7A660B52B9B0}" presName="picture_2" presStyleCnt="0"/>
      <dgm:spPr/>
    </dgm:pt>
    <dgm:pt modelId="{FED949AD-5682-42AE-BF88-8F870CC084B1}" type="pres">
      <dgm:prSet presAssocID="{83BA0BF7-1EE1-4165-A96A-7A660B52B9B0}" presName="pictureRepeatNode" presStyleLbl="alignImgPlace1" presStyleIdx="1" presStyleCnt="4" custScaleX="106336" custScaleY="104388"/>
      <dgm:spPr/>
      <dgm:t>
        <a:bodyPr/>
        <a:lstStyle/>
        <a:p>
          <a:endParaRPr lang="en-US"/>
        </a:p>
      </dgm:t>
    </dgm:pt>
    <dgm:pt modelId="{0478E6D1-A5C5-4021-8ECF-ECAA8409C239}" type="pres">
      <dgm:prSet presAssocID="{BCDF4E7D-D44C-4538-AB0D-416E8186B832}" presName="line_2" presStyleLbl="parChTrans1D1" presStyleIdx="0" presStyleCnt="3"/>
      <dgm:spPr/>
    </dgm:pt>
    <dgm:pt modelId="{3C8BAB87-8555-4D4E-858B-AE5DC7372C51}" type="pres">
      <dgm:prSet presAssocID="{BCDF4E7D-D44C-4538-AB0D-416E8186B832}" presName="textparent_2" presStyleLbl="node1" presStyleIdx="0" presStyleCnt="0"/>
      <dgm:spPr/>
    </dgm:pt>
    <dgm:pt modelId="{CEE3C706-DEBE-464E-BB6B-C57B88854181}" type="pres">
      <dgm:prSet presAssocID="{BCDF4E7D-D44C-4538-AB0D-416E8186B832}" presName="text_2" presStyleLbl="revTx" presStyleIdx="0" presStyleCnt="3">
        <dgm:presLayoutVars>
          <dgm:bulletEnabled val="1"/>
        </dgm:presLayoutVars>
      </dgm:prSet>
      <dgm:spPr/>
      <dgm:t>
        <a:bodyPr/>
        <a:lstStyle/>
        <a:p>
          <a:endParaRPr lang="en-US"/>
        </a:p>
      </dgm:t>
    </dgm:pt>
    <dgm:pt modelId="{5610A077-09CB-42CE-BAD9-7092D264D2B2}" type="pres">
      <dgm:prSet presAssocID="{9050EE38-E4B7-4101-96BB-8F6C20A696AB}" presName="picture_3" presStyleCnt="0"/>
      <dgm:spPr/>
    </dgm:pt>
    <dgm:pt modelId="{F7FACAE2-C4A4-49FA-BA93-55552CF7FCA9}" type="pres">
      <dgm:prSet presAssocID="{9050EE38-E4B7-4101-96BB-8F6C20A696AB}" presName="pictureRepeatNode" presStyleLbl="alignImgPlace1" presStyleIdx="2" presStyleCnt="4" custScaleX="110291" custScaleY="105998"/>
      <dgm:spPr/>
      <dgm:t>
        <a:bodyPr/>
        <a:lstStyle/>
        <a:p>
          <a:endParaRPr lang="en-US"/>
        </a:p>
      </dgm:t>
    </dgm:pt>
    <dgm:pt modelId="{3D48C9A8-DD3A-41EA-AE97-51649FEA0318}" type="pres">
      <dgm:prSet presAssocID="{23224977-9A20-4961-B95C-EF351B27EDAC}" presName="line_3" presStyleLbl="parChTrans1D1" presStyleIdx="1" presStyleCnt="3"/>
      <dgm:spPr/>
    </dgm:pt>
    <dgm:pt modelId="{BFEA5BE4-AFD0-4241-BD96-BBDA852A179A}" type="pres">
      <dgm:prSet presAssocID="{23224977-9A20-4961-B95C-EF351B27EDAC}" presName="textparent_3" presStyleLbl="node1" presStyleIdx="0" presStyleCnt="0"/>
      <dgm:spPr/>
    </dgm:pt>
    <dgm:pt modelId="{76E0D9D9-A1DE-4CA2-840A-1DE3C7E7042D}" type="pres">
      <dgm:prSet presAssocID="{23224977-9A20-4961-B95C-EF351B27EDAC}" presName="text_3" presStyleLbl="revTx" presStyleIdx="1" presStyleCnt="3" custLinFactX="437069" custLinFactNeighborX="500000" custLinFactNeighborY="13621">
        <dgm:presLayoutVars>
          <dgm:bulletEnabled val="1"/>
        </dgm:presLayoutVars>
      </dgm:prSet>
      <dgm:spPr/>
      <dgm:t>
        <a:bodyPr/>
        <a:lstStyle/>
        <a:p>
          <a:endParaRPr lang="en-US"/>
        </a:p>
      </dgm:t>
    </dgm:pt>
    <dgm:pt modelId="{042FFF2D-D000-4AF1-AD80-6B6EB4FFC3E9}" type="pres">
      <dgm:prSet presAssocID="{4872B72B-56BD-48AE-A2CF-BD64266CEAB3}" presName="picture_4" presStyleCnt="0"/>
      <dgm:spPr/>
    </dgm:pt>
    <dgm:pt modelId="{767A032F-2578-4B96-8ABC-6DBC041EAA03}" type="pres">
      <dgm:prSet presAssocID="{4872B72B-56BD-48AE-A2CF-BD64266CEAB3}" presName="pictureRepeatNode" presStyleLbl="alignImgPlace1" presStyleIdx="3" presStyleCnt="4" custScaleX="103507" custScaleY="105592"/>
      <dgm:spPr/>
      <dgm:t>
        <a:bodyPr/>
        <a:lstStyle/>
        <a:p>
          <a:endParaRPr lang="en-US"/>
        </a:p>
      </dgm:t>
    </dgm:pt>
    <dgm:pt modelId="{6203EC74-0F48-4515-9110-D59D36AAA988}" type="pres">
      <dgm:prSet presAssocID="{800133B8-C2FC-4A9D-9A11-983AF52DD07F}" presName="line_4" presStyleLbl="parChTrans1D1" presStyleIdx="2" presStyleCnt="3"/>
      <dgm:spPr/>
    </dgm:pt>
    <dgm:pt modelId="{4BD73895-A5C0-4D08-83D7-B41A11F2ADBA}" type="pres">
      <dgm:prSet presAssocID="{800133B8-C2FC-4A9D-9A11-983AF52DD07F}" presName="textparent_4" presStyleLbl="node1" presStyleIdx="0" presStyleCnt="0"/>
      <dgm:spPr/>
    </dgm:pt>
    <dgm:pt modelId="{304EEED5-05B1-4FCA-9349-4BD78FB4FD67}" type="pres">
      <dgm:prSet presAssocID="{800133B8-C2FC-4A9D-9A11-983AF52DD07F}" presName="text_4" presStyleLbl="revTx" presStyleIdx="2" presStyleCnt="3">
        <dgm:presLayoutVars>
          <dgm:bulletEnabled val="1"/>
        </dgm:presLayoutVars>
      </dgm:prSet>
      <dgm:spPr/>
      <dgm:t>
        <a:bodyPr/>
        <a:lstStyle/>
        <a:p>
          <a:endParaRPr lang="en-US"/>
        </a:p>
      </dgm:t>
    </dgm:pt>
  </dgm:ptLst>
  <dgm:cxnLst>
    <dgm:cxn modelId="{9392C681-1F69-43FA-9D7C-449584D15C21}" type="presOf" srcId="{30B788D4-5EDA-49B3-B93D-B97D91ABE874}" destId="{C404A6AF-0577-45BB-9839-18B6363F76D0}" srcOrd="0" destOrd="0" presId="urn:microsoft.com/office/officeart/2008/layout/CircularPictureCallout"/>
    <dgm:cxn modelId="{1D891576-CD87-443E-8342-2D78693E74D8}" type="presOf" srcId="{23224977-9A20-4961-B95C-EF351B27EDAC}" destId="{76E0D9D9-A1DE-4CA2-840A-1DE3C7E7042D}" srcOrd="0" destOrd="0" presId="urn:microsoft.com/office/officeart/2008/layout/CircularPictureCallout"/>
    <dgm:cxn modelId="{46D79DEE-0E70-4142-B311-A92AA4949ECA}" type="presOf" srcId="{BCDF4E7D-D44C-4538-AB0D-416E8186B832}" destId="{CEE3C706-DEBE-464E-BB6B-C57B88854181}" srcOrd="0" destOrd="0" presId="urn:microsoft.com/office/officeart/2008/layout/CircularPictureCallout"/>
    <dgm:cxn modelId="{0E67B298-ADEC-4F16-8E69-806EFF1B40F2}" type="presOf" srcId="{83BA0BF7-1EE1-4165-A96A-7A660B52B9B0}" destId="{FED949AD-5682-42AE-BF88-8F870CC084B1}" srcOrd="0" destOrd="0" presId="urn:microsoft.com/office/officeart/2008/layout/CircularPictureCallout"/>
    <dgm:cxn modelId="{FE4C9E22-5FA0-490A-868D-586217EDCC08}" srcId="{F60248B7-1DAA-4286-9A8F-F5C44AE6B099}" destId="{BCDF4E7D-D44C-4538-AB0D-416E8186B832}" srcOrd="1" destOrd="0" parTransId="{00E2EF38-1118-4683-87C1-ECFD8AD91A1A}" sibTransId="{83BA0BF7-1EE1-4165-A96A-7A660B52B9B0}"/>
    <dgm:cxn modelId="{5AED776D-2B73-4CF9-8FB0-7BBC1FAFDEF4}" srcId="{F60248B7-1DAA-4286-9A8F-F5C44AE6B099}" destId="{800133B8-C2FC-4A9D-9A11-983AF52DD07F}" srcOrd="3" destOrd="0" parTransId="{348660FC-E72D-4640-9AA2-2DA85A0AD5A2}" sibTransId="{4872B72B-56BD-48AE-A2CF-BD64266CEAB3}"/>
    <dgm:cxn modelId="{045FA220-3FA1-452A-85CE-84E060732E0B}" type="presOf" srcId="{49A90DBC-1E89-4E03-8C41-E88164D986DA}" destId="{264E4246-D1D4-4620-B292-53015CB1CCBC}" srcOrd="0" destOrd="0" presId="urn:microsoft.com/office/officeart/2008/layout/CircularPictureCallout"/>
    <dgm:cxn modelId="{A3E03A17-AD1B-4666-99E0-3FBAB84BC1CB}" type="presOf" srcId="{4872B72B-56BD-48AE-A2CF-BD64266CEAB3}" destId="{767A032F-2578-4B96-8ABC-6DBC041EAA03}" srcOrd="0" destOrd="0" presId="urn:microsoft.com/office/officeart/2008/layout/CircularPictureCallout"/>
    <dgm:cxn modelId="{004CD1DE-1EA8-4A7F-890A-805423314EB7}" type="presOf" srcId="{800133B8-C2FC-4A9D-9A11-983AF52DD07F}" destId="{304EEED5-05B1-4FCA-9349-4BD78FB4FD67}" srcOrd="0" destOrd="0" presId="urn:microsoft.com/office/officeart/2008/layout/CircularPictureCallout"/>
    <dgm:cxn modelId="{6948C4EC-F518-42DE-901A-B6B41EF4AA8B}" type="presOf" srcId="{9050EE38-E4B7-4101-96BB-8F6C20A696AB}" destId="{F7FACAE2-C4A4-49FA-BA93-55552CF7FCA9}" srcOrd="0" destOrd="0" presId="urn:microsoft.com/office/officeart/2008/layout/CircularPictureCallout"/>
    <dgm:cxn modelId="{F55E6C16-DB06-453B-9309-BAC63DD33468}" type="presOf" srcId="{F60248B7-1DAA-4286-9A8F-F5C44AE6B099}" destId="{664E62EE-C708-40A6-91C4-C9E8BF59F1A5}" srcOrd="0" destOrd="0" presId="urn:microsoft.com/office/officeart/2008/layout/CircularPictureCallout"/>
    <dgm:cxn modelId="{E86BED58-2CE7-4108-9915-1E919EF73647}" srcId="{F60248B7-1DAA-4286-9A8F-F5C44AE6B099}" destId="{30B788D4-5EDA-49B3-B93D-B97D91ABE874}" srcOrd="0" destOrd="0" parTransId="{09DCAD7A-0D75-4641-9A96-9EC3A1FA15E4}" sibTransId="{49A90DBC-1E89-4E03-8C41-E88164D986DA}"/>
    <dgm:cxn modelId="{77424503-D478-4553-AC81-32DF2AEB807A}" srcId="{F60248B7-1DAA-4286-9A8F-F5C44AE6B099}" destId="{23224977-9A20-4961-B95C-EF351B27EDAC}" srcOrd="2" destOrd="0" parTransId="{B7E524FD-B097-49AC-8424-0761A206ABAF}" sibTransId="{9050EE38-E4B7-4101-96BB-8F6C20A696AB}"/>
    <dgm:cxn modelId="{29B3A16D-8627-4B4E-B77F-820B0671F2DF}" type="presParOf" srcId="{664E62EE-C708-40A6-91C4-C9E8BF59F1A5}" destId="{600258E3-B234-4F20-9626-4AB8A4170956}" srcOrd="0" destOrd="0" presId="urn:microsoft.com/office/officeart/2008/layout/CircularPictureCallout"/>
    <dgm:cxn modelId="{4ECE5343-AE48-4472-84DE-00ED69938D5D}" type="presParOf" srcId="{600258E3-B234-4F20-9626-4AB8A4170956}" destId="{38E17193-1448-4DA5-A587-C59E154E4AA1}" srcOrd="0" destOrd="0" presId="urn:microsoft.com/office/officeart/2008/layout/CircularPictureCallout"/>
    <dgm:cxn modelId="{0E891D7A-9D1D-4552-9523-45584B6BDA16}" type="presParOf" srcId="{38E17193-1448-4DA5-A587-C59E154E4AA1}" destId="{264E4246-D1D4-4620-B292-53015CB1CCBC}" srcOrd="0" destOrd="0" presId="urn:microsoft.com/office/officeart/2008/layout/CircularPictureCallout"/>
    <dgm:cxn modelId="{76892E2D-1A64-469F-8CF6-4EA91E9290E8}" type="presParOf" srcId="{600258E3-B234-4F20-9626-4AB8A4170956}" destId="{C404A6AF-0577-45BB-9839-18B6363F76D0}" srcOrd="1" destOrd="0" presId="urn:microsoft.com/office/officeart/2008/layout/CircularPictureCallout"/>
    <dgm:cxn modelId="{BB27BE97-61B0-4C77-837C-0D56CB99BAF1}" type="presParOf" srcId="{600258E3-B234-4F20-9626-4AB8A4170956}" destId="{F9DD6310-A6B5-4D1E-A6F8-9FFADB415185}" srcOrd="2" destOrd="0" presId="urn:microsoft.com/office/officeart/2008/layout/CircularPictureCallout"/>
    <dgm:cxn modelId="{1E5BBCED-753A-41FA-B227-552A9D0949EF}" type="presParOf" srcId="{F9DD6310-A6B5-4D1E-A6F8-9FFADB415185}" destId="{FED949AD-5682-42AE-BF88-8F870CC084B1}" srcOrd="0" destOrd="0" presId="urn:microsoft.com/office/officeart/2008/layout/CircularPictureCallout"/>
    <dgm:cxn modelId="{0F3905E5-2DF2-4406-B739-C1A030E9B014}" type="presParOf" srcId="{600258E3-B234-4F20-9626-4AB8A4170956}" destId="{0478E6D1-A5C5-4021-8ECF-ECAA8409C239}" srcOrd="3" destOrd="0" presId="urn:microsoft.com/office/officeart/2008/layout/CircularPictureCallout"/>
    <dgm:cxn modelId="{5853D0F3-68EB-479C-9082-90F1248C818E}" type="presParOf" srcId="{600258E3-B234-4F20-9626-4AB8A4170956}" destId="{3C8BAB87-8555-4D4E-858B-AE5DC7372C51}" srcOrd="4" destOrd="0" presId="urn:microsoft.com/office/officeart/2008/layout/CircularPictureCallout"/>
    <dgm:cxn modelId="{2A17BDC0-C0CF-445A-B3CC-19E988B05896}" type="presParOf" srcId="{3C8BAB87-8555-4D4E-858B-AE5DC7372C51}" destId="{CEE3C706-DEBE-464E-BB6B-C57B88854181}" srcOrd="0" destOrd="0" presId="urn:microsoft.com/office/officeart/2008/layout/CircularPictureCallout"/>
    <dgm:cxn modelId="{5F6B1197-2415-4681-95B1-52222267747A}" type="presParOf" srcId="{600258E3-B234-4F20-9626-4AB8A4170956}" destId="{5610A077-09CB-42CE-BAD9-7092D264D2B2}" srcOrd="5" destOrd="0" presId="urn:microsoft.com/office/officeart/2008/layout/CircularPictureCallout"/>
    <dgm:cxn modelId="{80EC2F1A-6A39-4DA9-9826-B182F01FBD2B}" type="presParOf" srcId="{5610A077-09CB-42CE-BAD9-7092D264D2B2}" destId="{F7FACAE2-C4A4-49FA-BA93-55552CF7FCA9}" srcOrd="0" destOrd="0" presId="urn:microsoft.com/office/officeart/2008/layout/CircularPictureCallout"/>
    <dgm:cxn modelId="{491F0392-52DB-42E1-A827-F0176BF5DED4}" type="presParOf" srcId="{600258E3-B234-4F20-9626-4AB8A4170956}" destId="{3D48C9A8-DD3A-41EA-AE97-51649FEA0318}" srcOrd="6" destOrd="0" presId="urn:microsoft.com/office/officeart/2008/layout/CircularPictureCallout"/>
    <dgm:cxn modelId="{BAED6666-D01F-4D63-BDE6-3C9529099E1B}" type="presParOf" srcId="{600258E3-B234-4F20-9626-4AB8A4170956}" destId="{BFEA5BE4-AFD0-4241-BD96-BBDA852A179A}" srcOrd="7" destOrd="0" presId="urn:microsoft.com/office/officeart/2008/layout/CircularPictureCallout"/>
    <dgm:cxn modelId="{19A63F49-C4C7-421B-AD61-242B4DA402AA}" type="presParOf" srcId="{BFEA5BE4-AFD0-4241-BD96-BBDA852A179A}" destId="{76E0D9D9-A1DE-4CA2-840A-1DE3C7E7042D}" srcOrd="0" destOrd="0" presId="urn:microsoft.com/office/officeart/2008/layout/CircularPictureCallout"/>
    <dgm:cxn modelId="{5DC0C548-26E3-4CA9-A8D4-08B406877D14}" type="presParOf" srcId="{600258E3-B234-4F20-9626-4AB8A4170956}" destId="{042FFF2D-D000-4AF1-AD80-6B6EB4FFC3E9}" srcOrd="8" destOrd="0" presId="urn:microsoft.com/office/officeart/2008/layout/CircularPictureCallout"/>
    <dgm:cxn modelId="{BBE68711-FAF7-4678-979B-8237D01A484E}" type="presParOf" srcId="{042FFF2D-D000-4AF1-AD80-6B6EB4FFC3E9}" destId="{767A032F-2578-4B96-8ABC-6DBC041EAA03}" srcOrd="0" destOrd="0" presId="urn:microsoft.com/office/officeart/2008/layout/CircularPictureCallout"/>
    <dgm:cxn modelId="{2CB5AF37-9433-45E9-821B-1C61F62F1A53}" type="presParOf" srcId="{600258E3-B234-4F20-9626-4AB8A4170956}" destId="{6203EC74-0F48-4515-9110-D59D36AAA988}" srcOrd="9" destOrd="0" presId="urn:microsoft.com/office/officeart/2008/layout/CircularPictureCallout"/>
    <dgm:cxn modelId="{CB0EC061-7D41-452C-8EE4-7D132A4CE031}" type="presParOf" srcId="{600258E3-B234-4F20-9626-4AB8A4170956}" destId="{4BD73895-A5C0-4D08-83D7-B41A11F2ADBA}" srcOrd="10" destOrd="0" presId="urn:microsoft.com/office/officeart/2008/layout/CircularPictureCallout"/>
    <dgm:cxn modelId="{67540C17-6BC6-4E11-AC22-2AAA8DB1271A}" type="presParOf" srcId="{4BD73895-A5C0-4D08-83D7-B41A11F2ADBA}" destId="{304EEED5-05B1-4FCA-9349-4BD78FB4FD67}"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07197F-4957-4912-92E2-398022E854F3}"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02189ECC-7C18-415A-BACA-0323D171AAD7}">
      <dgm:prSet phldrT="[Text]" custT="1"/>
      <dgm:spPr/>
      <dgm:t>
        <a:bodyPr/>
        <a:lstStyle/>
        <a:p>
          <a:r>
            <a:rPr lang="en-US" sz="3600" b="0" dirty="0" smtClean="0">
              <a:solidFill>
                <a:srgbClr val="1F3D7C"/>
              </a:solidFill>
              <a:effectLst>
                <a:outerShdw blurRad="38100" dist="38100" dir="2700000" algn="tl">
                  <a:srgbClr val="000000">
                    <a:alpha val="43137"/>
                  </a:srgbClr>
                </a:outerShdw>
              </a:effectLst>
            </a:rPr>
            <a:t>Truly dominant leaders </a:t>
          </a:r>
          <a:endParaRPr lang="en-US" sz="3600" b="0" dirty="0">
            <a:solidFill>
              <a:srgbClr val="1F3D7C"/>
            </a:solidFill>
            <a:effectLst>
              <a:outerShdw blurRad="38100" dist="38100" dir="2700000" algn="tl">
                <a:srgbClr val="000000">
                  <a:alpha val="43137"/>
                </a:srgbClr>
              </a:outerShdw>
            </a:effectLst>
          </a:endParaRPr>
        </a:p>
      </dgm:t>
    </dgm:pt>
    <dgm:pt modelId="{24BFF5BC-5543-47E6-A7F7-D92B14EA6AC7}" type="parTrans" cxnId="{AE868D4A-49F9-4B97-9AC6-7A349BF4655A}">
      <dgm:prSet/>
      <dgm:spPr/>
      <dgm:t>
        <a:bodyPr/>
        <a:lstStyle/>
        <a:p>
          <a:endParaRPr lang="en-US"/>
        </a:p>
      </dgm:t>
    </dgm:pt>
    <dgm:pt modelId="{884AA6BC-074F-499E-9CC9-537D6EF92548}" type="sibTrans" cxnId="{AE868D4A-49F9-4B97-9AC6-7A349BF4655A}">
      <dgm:prSet/>
      <dgm:spPr/>
      <dgm:t>
        <a:bodyPr/>
        <a:lstStyle/>
        <a:p>
          <a:endParaRPr lang="en-US"/>
        </a:p>
      </dgm:t>
    </dgm:pt>
    <dgm:pt modelId="{9E24C582-DAEF-4C8E-B39E-B240A55A7C04}">
      <dgm:prSet phldrT="[Text]" custT="1"/>
      <dgm:spPr/>
      <dgm:t>
        <a:bodyPr/>
        <a:lstStyle/>
        <a:p>
          <a:r>
            <a:rPr lang="en-US" sz="3600" dirty="0" smtClean="0">
              <a:solidFill>
                <a:srgbClr val="ED7D31"/>
              </a:solidFill>
              <a:effectLst>
                <a:outerShdw blurRad="38100" dist="38100" dir="2700000" algn="tl">
                  <a:srgbClr val="000000">
                    <a:alpha val="43137"/>
                  </a:srgbClr>
                </a:outerShdw>
              </a:effectLst>
            </a:rPr>
            <a:t>Those who become leaders through the upward spiral </a:t>
          </a:r>
          <a:endParaRPr lang="en-US" sz="3600" dirty="0">
            <a:solidFill>
              <a:srgbClr val="ED7D31"/>
            </a:solidFill>
            <a:effectLst>
              <a:outerShdw blurRad="38100" dist="38100" dir="2700000" algn="tl">
                <a:srgbClr val="000000">
                  <a:alpha val="43137"/>
                </a:srgbClr>
              </a:outerShdw>
            </a:effectLst>
          </a:endParaRPr>
        </a:p>
      </dgm:t>
    </dgm:pt>
    <dgm:pt modelId="{B199BC2F-F739-452E-A35B-AFA671E02AE6}" type="parTrans" cxnId="{68514559-17E7-4E4E-B808-72E324AACCCB}">
      <dgm:prSet/>
      <dgm:spPr/>
      <dgm:t>
        <a:bodyPr/>
        <a:lstStyle/>
        <a:p>
          <a:endParaRPr lang="en-US"/>
        </a:p>
      </dgm:t>
    </dgm:pt>
    <dgm:pt modelId="{F90CED51-187D-4E95-ACD5-BFF1093C691B}" type="sibTrans" cxnId="{68514559-17E7-4E4E-B808-72E324AACCCB}">
      <dgm:prSet/>
      <dgm:spPr/>
      <dgm:t>
        <a:bodyPr/>
        <a:lstStyle/>
        <a:p>
          <a:endParaRPr lang="en-US"/>
        </a:p>
      </dgm:t>
    </dgm:pt>
    <dgm:pt modelId="{5C625DA9-3F7C-45D5-A0B1-C6B0F6E5F770}" type="pres">
      <dgm:prSet presAssocID="{1907197F-4957-4912-92E2-398022E854F3}" presName="compositeShape" presStyleCnt="0">
        <dgm:presLayoutVars>
          <dgm:chMax val="2"/>
          <dgm:dir/>
          <dgm:resizeHandles val="exact"/>
        </dgm:presLayoutVars>
      </dgm:prSet>
      <dgm:spPr/>
      <dgm:t>
        <a:bodyPr/>
        <a:lstStyle/>
        <a:p>
          <a:endParaRPr lang="en-US"/>
        </a:p>
      </dgm:t>
    </dgm:pt>
    <dgm:pt modelId="{E53EE16C-790E-4CAA-A52D-2F3CA77D446E}" type="pres">
      <dgm:prSet presAssocID="{02189ECC-7C18-415A-BACA-0323D171AAD7}" presName="upArrow" presStyleLbl="node1" presStyleIdx="0" presStyleCnt="2" custScaleX="77840" custScaleY="85827" custLinFactNeighborX="-376" custLinFactNeighborY="123"/>
      <dgm:spPr>
        <a:solidFill>
          <a:srgbClr val="ED7D31"/>
        </a:solidFill>
        <a:ln>
          <a:solidFill>
            <a:schemeClr val="bg1"/>
          </a:solidFill>
        </a:ln>
        <a:scene3d>
          <a:camera prst="orthographicFront"/>
          <a:lightRig rig="threePt" dir="t"/>
        </a:scene3d>
        <a:sp3d>
          <a:bevelT prst="convex"/>
        </a:sp3d>
      </dgm:spPr>
    </dgm:pt>
    <dgm:pt modelId="{F17EB6D2-87A1-4B3B-8A53-CA77BA7CAFE3}" type="pres">
      <dgm:prSet presAssocID="{02189ECC-7C18-415A-BACA-0323D171AAD7}" presName="upArrowText" presStyleLbl="revTx" presStyleIdx="0" presStyleCnt="2" custScaleY="28854" custLinFactNeighborX="-22527" custLinFactNeighborY="14294">
        <dgm:presLayoutVars>
          <dgm:chMax val="0"/>
          <dgm:bulletEnabled val="1"/>
        </dgm:presLayoutVars>
      </dgm:prSet>
      <dgm:spPr/>
      <dgm:t>
        <a:bodyPr/>
        <a:lstStyle/>
        <a:p>
          <a:endParaRPr lang="en-US"/>
        </a:p>
      </dgm:t>
    </dgm:pt>
    <dgm:pt modelId="{7865C713-AAC8-42F0-AFEF-A3DA8E519428}" type="pres">
      <dgm:prSet presAssocID="{9E24C582-DAEF-4C8E-B39E-B240A55A7C04}" presName="downArrow" presStyleLbl="node1" presStyleIdx="1" presStyleCnt="2" custScaleX="80559" custScaleY="87104" custLinFactNeighborX="-18823" custLinFactNeighborY="1069"/>
      <dgm:spPr>
        <a:solidFill>
          <a:srgbClr val="1F3D7C"/>
        </a:solidFill>
        <a:scene3d>
          <a:camera prst="orthographicFront"/>
          <a:lightRig rig="threePt" dir="t"/>
        </a:scene3d>
        <a:sp3d>
          <a:bevelT prst="convex"/>
        </a:sp3d>
      </dgm:spPr>
    </dgm:pt>
    <dgm:pt modelId="{C35A6537-626F-4822-9685-D1C0F281F99B}" type="pres">
      <dgm:prSet presAssocID="{9E24C582-DAEF-4C8E-B39E-B240A55A7C04}" presName="downArrowText" presStyleLbl="revTx" presStyleIdx="1" presStyleCnt="2" custScaleX="123613" custScaleY="47222" custLinFactNeighborX="-18138" custLinFactNeighborY="-18536">
        <dgm:presLayoutVars>
          <dgm:chMax val="0"/>
          <dgm:bulletEnabled val="1"/>
        </dgm:presLayoutVars>
      </dgm:prSet>
      <dgm:spPr/>
      <dgm:t>
        <a:bodyPr/>
        <a:lstStyle/>
        <a:p>
          <a:endParaRPr lang="en-US"/>
        </a:p>
      </dgm:t>
    </dgm:pt>
  </dgm:ptLst>
  <dgm:cxnLst>
    <dgm:cxn modelId="{68514559-17E7-4E4E-B808-72E324AACCCB}" srcId="{1907197F-4957-4912-92E2-398022E854F3}" destId="{9E24C582-DAEF-4C8E-B39E-B240A55A7C04}" srcOrd="1" destOrd="0" parTransId="{B199BC2F-F739-452E-A35B-AFA671E02AE6}" sibTransId="{F90CED51-187D-4E95-ACD5-BFF1093C691B}"/>
    <dgm:cxn modelId="{9E05581B-2FA8-4E7E-822E-E55FB0BB872F}" type="presOf" srcId="{1907197F-4957-4912-92E2-398022E854F3}" destId="{5C625DA9-3F7C-45D5-A0B1-C6B0F6E5F770}" srcOrd="0" destOrd="0" presId="urn:microsoft.com/office/officeart/2005/8/layout/arrow4"/>
    <dgm:cxn modelId="{AC8045DD-3CCE-4946-9C96-556870448887}" type="presOf" srcId="{9E24C582-DAEF-4C8E-B39E-B240A55A7C04}" destId="{C35A6537-626F-4822-9685-D1C0F281F99B}" srcOrd="0" destOrd="0" presId="urn:microsoft.com/office/officeart/2005/8/layout/arrow4"/>
    <dgm:cxn modelId="{AE868D4A-49F9-4B97-9AC6-7A349BF4655A}" srcId="{1907197F-4957-4912-92E2-398022E854F3}" destId="{02189ECC-7C18-415A-BACA-0323D171AAD7}" srcOrd="0" destOrd="0" parTransId="{24BFF5BC-5543-47E6-A7F7-D92B14EA6AC7}" sibTransId="{884AA6BC-074F-499E-9CC9-537D6EF92548}"/>
    <dgm:cxn modelId="{713F7AA8-C8FA-473D-8E90-152B1CF6ECB6}" type="presOf" srcId="{02189ECC-7C18-415A-BACA-0323D171AAD7}" destId="{F17EB6D2-87A1-4B3B-8A53-CA77BA7CAFE3}" srcOrd="0" destOrd="0" presId="urn:microsoft.com/office/officeart/2005/8/layout/arrow4"/>
    <dgm:cxn modelId="{99E0AE35-4B02-4A00-99AE-02F89CCDB998}" type="presParOf" srcId="{5C625DA9-3F7C-45D5-A0B1-C6B0F6E5F770}" destId="{E53EE16C-790E-4CAA-A52D-2F3CA77D446E}" srcOrd="0" destOrd="0" presId="urn:microsoft.com/office/officeart/2005/8/layout/arrow4"/>
    <dgm:cxn modelId="{7E07019F-076B-4B6F-AB67-CD54BB26B861}" type="presParOf" srcId="{5C625DA9-3F7C-45D5-A0B1-C6B0F6E5F770}" destId="{F17EB6D2-87A1-4B3B-8A53-CA77BA7CAFE3}" srcOrd="1" destOrd="0" presId="urn:microsoft.com/office/officeart/2005/8/layout/arrow4"/>
    <dgm:cxn modelId="{216F9BE3-BDA5-4DFD-8078-0AADA95BAD3D}" type="presParOf" srcId="{5C625DA9-3F7C-45D5-A0B1-C6B0F6E5F770}" destId="{7865C713-AAC8-42F0-AFEF-A3DA8E519428}" srcOrd="2" destOrd="0" presId="urn:microsoft.com/office/officeart/2005/8/layout/arrow4"/>
    <dgm:cxn modelId="{7799EB70-7CFC-42D8-A79B-F7A240BA2114}" type="presParOf" srcId="{5C625DA9-3F7C-45D5-A0B1-C6B0F6E5F770}" destId="{C35A6537-626F-4822-9685-D1C0F281F99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535D2F-62EA-4B73-85DE-4839D207AF4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E8C3F06D-8DD9-4800-A7E8-6983CB2F5A04}">
      <dgm:prSet phldrT="[Text]" custT="1"/>
      <dgm:spPr/>
      <dgm:t>
        <a:bodyPr/>
        <a:lstStyle/>
        <a:p>
          <a:r>
            <a:rPr lang="en-US" sz="2800" dirty="0" smtClean="0">
              <a:effectLst>
                <a:outerShdw blurRad="38100" dist="38100" dir="2700000" algn="tl">
                  <a:srgbClr val="000000">
                    <a:alpha val="43137"/>
                  </a:srgbClr>
                </a:outerShdw>
              </a:effectLst>
            </a:rPr>
            <a:t>Leadership</a:t>
          </a:r>
          <a:r>
            <a:rPr lang="en-US" sz="2800" dirty="0" smtClean="0"/>
            <a:t> </a:t>
          </a:r>
          <a:endParaRPr lang="en-US" sz="2800" dirty="0"/>
        </a:p>
      </dgm:t>
    </dgm:pt>
    <dgm:pt modelId="{F45BCEE7-4302-418A-9E12-4D6991B1E342}" type="parTrans" cxnId="{E583B786-F7A6-464B-9EFE-0C12CEF2F4C6}">
      <dgm:prSet/>
      <dgm:spPr/>
      <dgm:t>
        <a:bodyPr/>
        <a:lstStyle/>
        <a:p>
          <a:endParaRPr lang="en-US"/>
        </a:p>
      </dgm:t>
    </dgm:pt>
    <dgm:pt modelId="{07937607-E4CB-491B-9E5D-D7A3F8CC06FC}" type="sibTrans" cxnId="{E583B786-F7A6-464B-9EFE-0C12CEF2F4C6}">
      <dgm:prSet/>
      <dgm:spPr/>
      <dgm:t>
        <a:bodyPr/>
        <a:lstStyle/>
        <a:p>
          <a:endParaRPr lang="en-US"/>
        </a:p>
      </dgm:t>
    </dgm:pt>
    <dgm:pt modelId="{45254890-6E1E-4936-9A60-9398F9498765}">
      <dgm:prSet phldrT="[Text]" custT="1"/>
      <dgm:spPr/>
      <dgm:t>
        <a:bodyPr/>
        <a:lstStyle/>
        <a:p>
          <a:r>
            <a:rPr lang="en-US" sz="2800" dirty="0" smtClean="0">
              <a:effectLst>
                <a:outerShdw blurRad="38100" dist="38100" dir="2700000" algn="tl">
                  <a:srgbClr val="000000">
                    <a:alpha val="43137"/>
                  </a:srgbClr>
                </a:outerShdw>
              </a:effectLst>
            </a:rPr>
            <a:t>Creativity</a:t>
          </a:r>
          <a:r>
            <a:rPr lang="en-US" sz="2800" dirty="0" smtClean="0"/>
            <a:t> </a:t>
          </a:r>
          <a:endParaRPr lang="en-US" sz="2800" dirty="0"/>
        </a:p>
      </dgm:t>
    </dgm:pt>
    <dgm:pt modelId="{043A4458-63DF-4DE2-8815-782147693C92}" type="parTrans" cxnId="{81BDC56F-F2BC-4C30-9674-C81F92052812}">
      <dgm:prSet/>
      <dgm:spPr/>
      <dgm:t>
        <a:bodyPr/>
        <a:lstStyle/>
        <a:p>
          <a:endParaRPr lang="en-US"/>
        </a:p>
      </dgm:t>
    </dgm:pt>
    <dgm:pt modelId="{17CDD47D-AA4C-43D1-8236-0E11D1FE7056}" type="sibTrans" cxnId="{81BDC56F-F2BC-4C30-9674-C81F92052812}">
      <dgm:prSet/>
      <dgm:spPr/>
      <dgm:t>
        <a:bodyPr/>
        <a:lstStyle/>
        <a:p>
          <a:endParaRPr lang="en-US"/>
        </a:p>
      </dgm:t>
    </dgm:pt>
    <dgm:pt modelId="{258CC13D-15B9-4E06-841B-54ADAB835A6C}">
      <dgm:prSet phldrT="[Text]" custT="1"/>
      <dgm:spPr/>
      <dgm:t>
        <a:bodyPr/>
        <a:lstStyle/>
        <a:p>
          <a:r>
            <a:rPr lang="en-US" sz="2800" b="0" dirty="0" smtClean="0">
              <a:effectLst>
                <a:outerShdw blurRad="38100" dist="38100" dir="2700000" algn="tl">
                  <a:srgbClr val="000000">
                    <a:alpha val="43137"/>
                  </a:srgbClr>
                </a:outerShdw>
              </a:effectLst>
            </a:rPr>
            <a:t>Experience</a:t>
          </a:r>
          <a:r>
            <a:rPr lang="en-US" sz="2800" b="0" dirty="0" smtClean="0"/>
            <a:t> </a:t>
          </a:r>
          <a:endParaRPr lang="en-US" sz="2800" b="0" dirty="0"/>
        </a:p>
      </dgm:t>
    </dgm:pt>
    <dgm:pt modelId="{7F33D60F-8C13-4806-B42B-E31CD3BE0911}" type="parTrans" cxnId="{4AC3B1C0-3ECE-48AE-8182-1798537E4FE7}">
      <dgm:prSet/>
      <dgm:spPr/>
      <dgm:t>
        <a:bodyPr/>
        <a:lstStyle/>
        <a:p>
          <a:endParaRPr lang="en-US"/>
        </a:p>
      </dgm:t>
    </dgm:pt>
    <dgm:pt modelId="{D2C92094-DF50-44AD-BB25-1D5225CDA84A}" type="sibTrans" cxnId="{4AC3B1C0-3ECE-48AE-8182-1798537E4FE7}">
      <dgm:prSet/>
      <dgm:spPr/>
      <dgm:t>
        <a:bodyPr/>
        <a:lstStyle/>
        <a:p>
          <a:endParaRPr lang="en-US"/>
        </a:p>
      </dgm:t>
    </dgm:pt>
    <dgm:pt modelId="{B78C797E-4CDA-40E0-94D0-0CA835EFD4E2}" type="pres">
      <dgm:prSet presAssocID="{CA535D2F-62EA-4B73-85DE-4839D207AF44}" presName="Name0" presStyleCnt="0">
        <dgm:presLayoutVars>
          <dgm:chMax val="7"/>
          <dgm:chPref val="7"/>
          <dgm:dir/>
          <dgm:animLvl val="lvl"/>
        </dgm:presLayoutVars>
      </dgm:prSet>
      <dgm:spPr/>
      <dgm:t>
        <a:bodyPr/>
        <a:lstStyle/>
        <a:p>
          <a:endParaRPr lang="en-US"/>
        </a:p>
      </dgm:t>
    </dgm:pt>
    <dgm:pt modelId="{CF042157-6CC7-437F-A13E-30DBD134178A}" type="pres">
      <dgm:prSet presAssocID="{E8C3F06D-8DD9-4800-A7E8-6983CB2F5A04}" presName="Accent1" presStyleCnt="0"/>
      <dgm:spPr/>
    </dgm:pt>
    <dgm:pt modelId="{93DCA28E-CEF1-47BA-BF51-8BED4F0F1E31}" type="pres">
      <dgm:prSet presAssocID="{E8C3F06D-8DD9-4800-A7E8-6983CB2F5A04}" presName="Accent" presStyleLbl="node1" presStyleIdx="0" presStyleCnt="3" custAng="14056654" custScaleX="97790" custScaleY="100055" custLinFactNeighborX="-6589" custLinFactNeighborY="-24495"/>
      <dgm:spPr>
        <a:solidFill>
          <a:srgbClr val="FFC000"/>
        </a:solidFill>
        <a:ln w="38100">
          <a:solidFill>
            <a:schemeClr val="bg1"/>
          </a:solidFill>
        </a:ln>
      </dgm:spPr>
    </dgm:pt>
    <dgm:pt modelId="{8539D184-9DE3-4100-995C-B5EFEA8E34CF}" type="pres">
      <dgm:prSet presAssocID="{E8C3F06D-8DD9-4800-A7E8-6983CB2F5A04}" presName="Parent1" presStyleLbl="revTx" presStyleIdx="0" presStyleCnt="3" custScaleX="224974" custScaleY="155989" custLinFactY="-30027" custLinFactNeighborX="46520" custLinFactNeighborY="-100000">
        <dgm:presLayoutVars>
          <dgm:chMax val="1"/>
          <dgm:chPref val="1"/>
          <dgm:bulletEnabled val="1"/>
        </dgm:presLayoutVars>
      </dgm:prSet>
      <dgm:spPr/>
      <dgm:t>
        <a:bodyPr/>
        <a:lstStyle/>
        <a:p>
          <a:endParaRPr lang="en-US"/>
        </a:p>
      </dgm:t>
    </dgm:pt>
    <dgm:pt modelId="{05B99D63-0FDC-48E1-AC70-EA7BB56A66C0}" type="pres">
      <dgm:prSet presAssocID="{45254890-6E1E-4936-9A60-9398F9498765}" presName="Accent2" presStyleCnt="0"/>
      <dgm:spPr/>
    </dgm:pt>
    <dgm:pt modelId="{060D526A-0482-47BE-BEA9-331DE8A855DB}" type="pres">
      <dgm:prSet presAssocID="{45254890-6E1E-4936-9A60-9398F9498765}" presName="Accent" presStyleLbl="node1" presStyleIdx="1" presStyleCnt="3" custAng="8874434" custLinFactNeighborX="70024" custLinFactNeighborY="-23112"/>
      <dgm:spPr>
        <a:solidFill>
          <a:srgbClr val="FFC000"/>
        </a:solidFill>
        <a:ln w="38100">
          <a:solidFill>
            <a:schemeClr val="bg1"/>
          </a:solidFill>
        </a:ln>
      </dgm:spPr>
    </dgm:pt>
    <dgm:pt modelId="{B28865B3-B349-4103-B32A-B26A652D4ED1}" type="pres">
      <dgm:prSet presAssocID="{45254890-6E1E-4936-9A60-9398F9498765}" presName="Parent2" presStyleLbl="revTx" presStyleIdx="1" presStyleCnt="3" custScaleX="246846" custScaleY="134798" custLinFactX="5337" custLinFactNeighborX="100000" custLinFactNeighborY="-78358">
        <dgm:presLayoutVars>
          <dgm:chMax val="1"/>
          <dgm:chPref val="1"/>
          <dgm:bulletEnabled val="1"/>
        </dgm:presLayoutVars>
      </dgm:prSet>
      <dgm:spPr/>
      <dgm:t>
        <a:bodyPr/>
        <a:lstStyle/>
        <a:p>
          <a:endParaRPr lang="en-US"/>
        </a:p>
      </dgm:t>
    </dgm:pt>
    <dgm:pt modelId="{06AC39E6-2015-4598-BFD2-DC33F19E5029}" type="pres">
      <dgm:prSet presAssocID="{258CC13D-15B9-4E06-841B-54ADAB835A6C}" presName="Accent3" presStyleCnt="0"/>
      <dgm:spPr/>
    </dgm:pt>
    <dgm:pt modelId="{1522233F-D4D6-49DF-89E6-BF4BF4BAF34B}" type="pres">
      <dgm:prSet presAssocID="{258CC13D-15B9-4E06-841B-54ADAB835A6C}" presName="Accent" presStyleLbl="node1" presStyleIdx="2" presStyleCnt="3" custAng="6162864" custLinFactNeighborX="23071" custLinFactNeighborY="-9879"/>
      <dgm:spPr>
        <a:solidFill>
          <a:srgbClr val="FFC000"/>
        </a:solidFill>
        <a:ln w="38100">
          <a:solidFill>
            <a:schemeClr val="bg1"/>
          </a:solidFill>
        </a:ln>
      </dgm:spPr>
    </dgm:pt>
    <dgm:pt modelId="{376A0FB0-2CDF-4D40-B904-DD94E8D9422F}" type="pres">
      <dgm:prSet presAssocID="{258CC13D-15B9-4E06-841B-54ADAB835A6C}" presName="Parent3" presStyleLbl="revTx" presStyleIdx="2" presStyleCnt="3" custScaleX="190423" custScaleY="122690" custLinFactNeighborX="38465" custLinFactNeighborY="-27542">
        <dgm:presLayoutVars>
          <dgm:chMax val="1"/>
          <dgm:chPref val="1"/>
          <dgm:bulletEnabled val="1"/>
        </dgm:presLayoutVars>
      </dgm:prSet>
      <dgm:spPr/>
      <dgm:t>
        <a:bodyPr/>
        <a:lstStyle/>
        <a:p>
          <a:endParaRPr lang="en-US"/>
        </a:p>
      </dgm:t>
    </dgm:pt>
  </dgm:ptLst>
  <dgm:cxnLst>
    <dgm:cxn modelId="{BD72A5B0-0F35-4ABB-A159-9BAAA3478710}" type="presOf" srcId="{45254890-6E1E-4936-9A60-9398F9498765}" destId="{B28865B3-B349-4103-B32A-B26A652D4ED1}" srcOrd="0" destOrd="0" presId="urn:microsoft.com/office/officeart/2009/layout/CircleArrowProcess"/>
    <dgm:cxn modelId="{4AC3B1C0-3ECE-48AE-8182-1798537E4FE7}" srcId="{CA535D2F-62EA-4B73-85DE-4839D207AF44}" destId="{258CC13D-15B9-4E06-841B-54ADAB835A6C}" srcOrd="2" destOrd="0" parTransId="{7F33D60F-8C13-4806-B42B-E31CD3BE0911}" sibTransId="{D2C92094-DF50-44AD-BB25-1D5225CDA84A}"/>
    <dgm:cxn modelId="{09992448-94D9-4658-8468-6828E30DB943}" type="presOf" srcId="{E8C3F06D-8DD9-4800-A7E8-6983CB2F5A04}" destId="{8539D184-9DE3-4100-995C-B5EFEA8E34CF}" srcOrd="0" destOrd="0" presId="urn:microsoft.com/office/officeart/2009/layout/CircleArrowProcess"/>
    <dgm:cxn modelId="{93F06DCA-755D-44E7-A226-61F8B0A42354}" type="presOf" srcId="{258CC13D-15B9-4E06-841B-54ADAB835A6C}" destId="{376A0FB0-2CDF-4D40-B904-DD94E8D9422F}" srcOrd="0" destOrd="0" presId="urn:microsoft.com/office/officeart/2009/layout/CircleArrowProcess"/>
    <dgm:cxn modelId="{81BDC56F-F2BC-4C30-9674-C81F92052812}" srcId="{CA535D2F-62EA-4B73-85DE-4839D207AF44}" destId="{45254890-6E1E-4936-9A60-9398F9498765}" srcOrd="1" destOrd="0" parTransId="{043A4458-63DF-4DE2-8815-782147693C92}" sibTransId="{17CDD47D-AA4C-43D1-8236-0E11D1FE7056}"/>
    <dgm:cxn modelId="{993FA0BF-3D31-491F-9518-8CBD5D6A5479}" type="presOf" srcId="{CA535D2F-62EA-4B73-85DE-4839D207AF44}" destId="{B78C797E-4CDA-40E0-94D0-0CA835EFD4E2}" srcOrd="0" destOrd="0" presId="urn:microsoft.com/office/officeart/2009/layout/CircleArrowProcess"/>
    <dgm:cxn modelId="{E583B786-F7A6-464B-9EFE-0C12CEF2F4C6}" srcId="{CA535D2F-62EA-4B73-85DE-4839D207AF44}" destId="{E8C3F06D-8DD9-4800-A7E8-6983CB2F5A04}" srcOrd="0" destOrd="0" parTransId="{F45BCEE7-4302-418A-9E12-4D6991B1E342}" sibTransId="{07937607-E4CB-491B-9E5D-D7A3F8CC06FC}"/>
    <dgm:cxn modelId="{813B7859-8585-4EBF-A17F-9D0447AEF7E2}" type="presParOf" srcId="{B78C797E-4CDA-40E0-94D0-0CA835EFD4E2}" destId="{CF042157-6CC7-437F-A13E-30DBD134178A}" srcOrd="0" destOrd="0" presId="urn:microsoft.com/office/officeart/2009/layout/CircleArrowProcess"/>
    <dgm:cxn modelId="{D8EC1ACE-6860-4523-A4B5-6238E76271BE}" type="presParOf" srcId="{CF042157-6CC7-437F-A13E-30DBD134178A}" destId="{93DCA28E-CEF1-47BA-BF51-8BED4F0F1E31}" srcOrd="0" destOrd="0" presId="urn:microsoft.com/office/officeart/2009/layout/CircleArrowProcess"/>
    <dgm:cxn modelId="{7FD72894-E31A-45C7-8869-9A30FCC1AC89}" type="presParOf" srcId="{B78C797E-4CDA-40E0-94D0-0CA835EFD4E2}" destId="{8539D184-9DE3-4100-995C-B5EFEA8E34CF}" srcOrd="1" destOrd="0" presId="urn:microsoft.com/office/officeart/2009/layout/CircleArrowProcess"/>
    <dgm:cxn modelId="{AF9B024A-AE1A-453B-8DB1-7DADE97F3BEF}" type="presParOf" srcId="{B78C797E-4CDA-40E0-94D0-0CA835EFD4E2}" destId="{05B99D63-0FDC-48E1-AC70-EA7BB56A66C0}" srcOrd="2" destOrd="0" presId="urn:microsoft.com/office/officeart/2009/layout/CircleArrowProcess"/>
    <dgm:cxn modelId="{1B59C534-05E6-4F94-9CE6-DED7A743A59E}" type="presParOf" srcId="{05B99D63-0FDC-48E1-AC70-EA7BB56A66C0}" destId="{060D526A-0482-47BE-BEA9-331DE8A855DB}" srcOrd="0" destOrd="0" presId="urn:microsoft.com/office/officeart/2009/layout/CircleArrowProcess"/>
    <dgm:cxn modelId="{14DC0E6C-8C52-4A70-B1F1-8C4808102C2D}" type="presParOf" srcId="{B78C797E-4CDA-40E0-94D0-0CA835EFD4E2}" destId="{B28865B3-B349-4103-B32A-B26A652D4ED1}" srcOrd="3" destOrd="0" presId="urn:microsoft.com/office/officeart/2009/layout/CircleArrowProcess"/>
    <dgm:cxn modelId="{5DF19AE0-CA10-48BD-9042-D84372572558}" type="presParOf" srcId="{B78C797E-4CDA-40E0-94D0-0CA835EFD4E2}" destId="{06AC39E6-2015-4598-BFD2-DC33F19E5029}" srcOrd="4" destOrd="0" presId="urn:microsoft.com/office/officeart/2009/layout/CircleArrowProcess"/>
    <dgm:cxn modelId="{B1EBBE58-E1D3-4C9B-8583-7A0099EFB2DA}" type="presParOf" srcId="{06AC39E6-2015-4598-BFD2-DC33F19E5029}" destId="{1522233F-D4D6-49DF-89E6-BF4BF4BAF34B}" srcOrd="0" destOrd="0" presId="urn:microsoft.com/office/officeart/2009/layout/CircleArrowProcess"/>
    <dgm:cxn modelId="{C5EC54CD-4363-4CE5-84EF-5F0D7148F332}" type="presParOf" srcId="{B78C797E-4CDA-40E0-94D0-0CA835EFD4E2}" destId="{376A0FB0-2CDF-4D40-B904-DD94E8D9422F}"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493D66-45F7-46FF-B9A4-BFAC1A47F137}" type="doc">
      <dgm:prSet loTypeId="urn:microsoft.com/office/officeart/2005/8/layout/pList2" loCatId="list" qsTypeId="urn:microsoft.com/office/officeart/2005/8/quickstyle/simple1" qsCatId="simple" csTypeId="urn:microsoft.com/office/officeart/2005/8/colors/accent1_2" csCatId="accent1" phldr="1"/>
      <dgm:spPr/>
    </dgm:pt>
    <dgm:pt modelId="{F0926DD2-3190-4F2B-BFF1-EF729DB4C967}">
      <dgm:prSet phldrT="[Text]"/>
      <dgm:spPr>
        <a:solidFill>
          <a:srgbClr val="1F3D7C"/>
        </a:solidFill>
        <a:scene3d>
          <a:camera prst="orthographicFront"/>
          <a:lightRig rig="threePt" dir="t"/>
        </a:scene3d>
        <a:sp3d>
          <a:bevelT/>
        </a:sp3d>
      </dgm:spPr>
      <dgm:t>
        <a:bodyPr/>
        <a:lstStyle/>
        <a:p>
          <a:r>
            <a:rPr lang="en-US" dirty="0" smtClean="0">
              <a:effectLst>
                <a:outerShdw blurRad="38100" dist="38100" dir="2700000" algn="tl">
                  <a:srgbClr val="000000">
                    <a:alpha val="43137"/>
                  </a:srgbClr>
                </a:outerShdw>
              </a:effectLst>
            </a:rPr>
            <a:t>Churchill</a:t>
          </a:r>
          <a:r>
            <a:rPr lang="en-US" dirty="0" smtClean="0"/>
            <a:t> </a:t>
          </a:r>
        </a:p>
        <a:p>
          <a:endParaRPr lang="en-US" dirty="0"/>
        </a:p>
      </dgm:t>
    </dgm:pt>
    <dgm:pt modelId="{7F3A23FC-DB77-4933-AF1D-8EDCDDE6B34F}" type="parTrans" cxnId="{0CC3E123-C1E5-4793-A01B-E5C75CEC4267}">
      <dgm:prSet/>
      <dgm:spPr/>
      <dgm:t>
        <a:bodyPr/>
        <a:lstStyle/>
        <a:p>
          <a:endParaRPr lang="en-US"/>
        </a:p>
      </dgm:t>
    </dgm:pt>
    <dgm:pt modelId="{5F4C16CD-4C6B-4811-A868-4EC6FD1098E8}" type="sibTrans" cxnId="{0CC3E123-C1E5-4793-A01B-E5C75CEC4267}">
      <dgm:prSet/>
      <dgm:spPr/>
      <dgm:t>
        <a:bodyPr/>
        <a:lstStyle/>
        <a:p>
          <a:endParaRPr lang="en-US"/>
        </a:p>
      </dgm:t>
    </dgm:pt>
    <dgm:pt modelId="{64CB549D-22CD-4448-A755-C8336F2EDC52}">
      <dgm:prSet phldrT="[Text]"/>
      <dgm:spPr>
        <a:solidFill>
          <a:srgbClr val="1F3D7C"/>
        </a:solidFill>
        <a:scene3d>
          <a:camera prst="orthographicFront"/>
          <a:lightRig rig="threePt" dir="t"/>
        </a:scene3d>
        <a:sp3d>
          <a:bevelT/>
        </a:sp3d>
      </dgm:spPr>
      <dgm:t>
        <a:bodyPr/>
        <a:lstStyle/>
        <a:p>
          <a:r>
            <a:rPr lang="en-US" dirty="0" smtClean="0">
              <a:effectLst>
                <a:outerShdw blurRad="38100" dist="38100" dir="2700000" algn="tl">
                  <a:srgbClr val="000000">
                    <a:alpha val="43137"/>
                  </a:srgbClr>
                </a:outerShdw>
              </a:effectLst>
            </a:rPr>
            <a:t>Gandhi </a:t>
          </a:r>
          <a:endParaRPr lang="en-US" dirty="0">
            <a:effectLst>
              <a:outerShdw blurRad="38100" dist="38100" dir="2700000" algn="tl">
                <a:srgbClr val="000000">
                  <a:alpha val="43137"/>
                </a:srgbClr>
              </a:outerShdw>
            </a:effectLst>
          </a:endParaRPr>
        </a:p>
      </dgm:t>
    </dgm:pt>
    <dgm:pt modelId="{044FD2B0-3BCD-4D4B-ADC7-C243E7721E04}" type="parTrans" cxnId="{80C0CDD9-0BF6-4A68-B59B-A89359060C08}">
      <dgm:prSet/>
      <dgm:spPr/>
      <dgm:t>
        <a:bodyPr/>
        <a:lstStyle/>
        <a:p>
          <a:endParaRPr lang="en-US"/>
        </a:p>
      </dgm:t>
    </dgm:pt>
    <dgm:pt modelId="{CF2C118B-0185-4D0B-8ED0-F11B52371AF7}" type="sibTrans" cxnId="{80C0CDD9-0BF6-4A68-B59B-A89359060C08}">
      <dgm:prSet/>
      <dgm:spPr/>
      <dgm:t>
        <a:bodyPr/>
        <a:lstStyle/>
        <a:p>
          <a:endParaRPr lang="en-US"/>
        </a:p>
      </dgm:t>
    </dgm:pt>
    <dgm:pt modelId="{626F3187-428B-4D1F-B460-F3E599F42836}">
      <dgm:prSet phldrT="[Text]"/>
      <dgm:spPr>
        <a:solidFill>
          <a:srgbClr val="1F3D7C"/>
        </a:solidFill>
        <a:scene3d>
          <a:camera prst="orthographicFront"/>
          <a:lightRig rig="threePt" dir="t"/>
        </a:scene3d>
        <a:sp3d>
          <a:bevelT/>
        </a:sp3d>
      </dgm:spPr>
      <dgm:t>
        <a:bodyPr/>
        <a:lstStyle/>
        <a:p>
          <a:r>
            <a:rPr lang="en-US" dirty="0" smtClean="0">
              <a:effectLst>
                <a:outerShdw blurRad="38100" dist="38100" dir="2700000" algn="tl">
                  <a:srgbClr val="000000">
                    <a:alpha val="43137"/>
                  </a:srgbClr>
                </a:outerShdw>
              </a:effectLst>
            </a:rPr>
            <a:t>Madison</a:t>
          </a:r>
          <a:endParaRPr lang="en-US" dirty="0">
            <a:effectLst>
              <a:outerShdw blurRad="38100" dist="38100" dir="2700000" algn="tl">
                <a:srgbClr val="000000">
                  <a:alpha val="43137"/>
                </a:srgbClr>
              </a:outerShdw>
            </a:effectLst>
          </a:endParaRPr>
        </a:p>
      </dgm:t>
    </dgm:pt>
    <dgm:pt modelId="{499FFDF9-6B70-41A6-B81C-267D4A17D99E}" type="parTrans" cxnId="{072FB816-ECC2-4F44-BCA8-99122EBEFA72}">
      <dgm:prSet/>
      <dgm:spPr/>
      <dgm:t>
        <a:bodyPr/>
        <a:lstStyle/>
        <a:p>
          <a:endParaRPr lang="en-US"/>
        </a:p>
      </dgm:t>
    </dgm:pt>
    <dgm:pt modelId="{E902B277-E5EF-4ED4-9F75-E31ECD8D3573}" type="sibTrans" cxnId="{072FB816-ECC2-4F44-BCA8-99122EBEFA72}">
      <dgm:prSet/>
      <dgm:spPr/>
      <dgm:t>
        <a:bodyPr/>
        <a:lstStyle/>
        <a:p>
          <a:endParaRPr lang="en-US"/>
        </a:p>
      </dgm:t>
    </dgm:pt>
    <dgm:pt modelId="{12821CDB-855D-46E1-9595-C284224A9850}">
      <dgm:prSet/>
      <dgm:spPr>
        <a:solidFill>
          <a:srgbClr val="1F3D7C"/>
        </a:solidFill>
        <a:scene3d>
          <a:camera prst="orthographicFront"/>
          <a:lightRig rig="threePt" dir="t"/>
        </a:scene3d>
        <a:sp3d>
          <a:bevelT/>
        </a:sp3d>
      </dgm:spPr>
      <dgm:t>
        <a:bodyPr/>
        <a:lstStyle/>
        <a:p>
          <a:r>
            <a:rPr lang="en-US" dirty="0" smtClean="0">
              <a:effectLst>
                <a:outerShdw blurRad="38100" dist="38100" dir="2700000" algn="tl">
                  <a:srgbClr val="000000">
                    <a:alpha val="43137"/>
                  </a:srgbClr>
                </a:outerShdw>
              </a:effectLst>
            </a:rPr>
            <a:t>Lenin</a:t>
          </a:r>
          <a:endParaRPr lang="en-US" dirty="0">
            <a:effectLst>
              <a:outerShdw blurRad="38100" dist="38100" dir="2700000" algn="tl">
                <a:srgbClr val="000000">
                  <a:alpha val="43137"/>
                </a:srgbClr>
              </a:outerShdw>
            </a:effectLst>
          </a:endParaRPr>
        </a:p>
      </dgm:t>
    </dgm:pt>
    <dgm:pt modelId="{BC03A679-9C7D-40E4-B06A-50CF3BD57D5D}" type="parTrans" cxnId="{2D1A5407-32C8-4C39-A7CF-B7A8261B6345}">
      <dgm:prSet/>
      <dgm:spPr/>
      <dgm:t>
        <a:bodyPr/>
        <a:lstStyle/>
        <a:p>
          <a:endParaRPr lang="en-US"/>
        </a:p>
      </dgm:t>
    </dgm:pt>
    <dgm:pt modelId="{4AE350BF-2D0E-481F-8700-B3A18A09EE3A}" type="sibTrans" cxnId="{2D1A5407-32C8-4C39-A7CF-B7A8261B6345}">
      <dgm:prSet/>
      <dgm:spPr/>
      <dgm:t>
        <a:bodyPr/>
        <a:lstStyle/>
        <a:p>
          <a:endParaRPr lang="en-US"/>
        </a:p>
      </dgm:t>
    </dgm:pt>
    <dgm:pt modelId="{2F43C623-6960-40FB-99F2-6BF394033732}" type="pres">
      <dgm:prSet presAssocID="{7F493D66-45F7-46FF-B9A4-BFAC1A47F137}" presName="Name0" presStyleCnt="0">
        <dgm:presLayoutVars>
          <dgm:dir/>
          <dgm:resizeHandles val="exact"/>
        </dgm:presLayoutVars>
      </dgm:prSet>
      <dgm:spPr/>
    </dgm:pt>
    <dgm:pt modelId="{47CA1656-2FA2-4E0B-AC70-F862ED6322DD}" type="pres">
      <dgm:prSet presAssocID="{7F493D66-45F7-46FF-B9A4-BFAC1A47F137}" presName="bkgdShp" presStyleLbl="alignAccFollowNode1" presStyleIdx="0" presStyleCnt="1" custLinFactNeighborX="-3242" custLinFactNeighborY="-16738"/>
      <dgm:spPr>
        <a:solidFill>
          <a:schemeClr val="accent1">
            <a:lumMod val="40000"/>
            <a:lumOff val="60000"/>
            <a:alpha val="90000"/>
          </a:schemeClr>
        </a:solidFill>
        <a:ln>
          <a:noFill/>
        </a:ln>
        <a:scene3d>
          <a:camera prst="orthographicFront"/>
          <a:lightRig rig="threePt" dir="t"/>
        </a:scene3d>
        <a:sp3d>
          <a:bevelT w="114300" prst="hardEdge"/>
        </a:sp3d>
      </dgm:spPr>
    </dgm:pt>
    <dgm:pt modelId="{2877BBEF-D728-4849-BC47-3547179C7494}" type="pres">
      <dgm:prSet presAssocID="{7F493D66-45F7-46FF-B9A4-BFAC1A47F137}" presName="linComp" presStyleCnt="0"/>
      <dgm:spPr/>
    </dgm:pt>
    <dgm:pt modelId="{A34E7882-D6A5-4D87-AB71-DAD9C3F170D6}" type="pres">
      <dgm:prSet presAssocID="{F0926DD2-3190-4F2B-BFF1-EF729DB4C967}" presName="compNode" presStyleCnt="0"/>
      <dgm:spPr/>
    </dgm:pt>
    <dgm:pt modelId="{063DAF06-04E4-4663-90A7-C29EC601C276}" type="pres">
      <dgm:prSet presAssocID="{F0926DD2-3190-4F2B-BFF1-EF729DB4C967}" presName="node" presStyleLbl="node1" presStyleIdx="0" presStyleCnt="4" custLinFactNeighborX="387" custLinFactNeighborY="-5">
        <dgm:presLayoutVars>
          <dgm:bulletEnabled val="1"/>
        </dgm:presLayoutVars>
      </dgm:prSet>
      <dgm:spPr/>
      <dgm:t>
        <a:bodyPr/>
        <a:lstStyle/>
        <a:p>
          <a:endParaRPr lang="en-US"/>
        </a:p>
      </dgm:t>
    </dgm:pt>
    <dgm:pt modelId="{70247196-24F1-4CB6-A65F-099FE299B5C4}" type="pres">
      <dgm:prSet presAssocID="{F0926DD2-3190-4F2B-BFF1-EF729DB4C967}" presName="invisiNode" presStyleLbl="node1" presStyleIdx="0" presStyleCnt="4"/>
      <dgm:spPr/>
    </dgm:pt>
    <dgm:pt modelId="{0CC0F647-DB87-475D-98BF-C65A2F1E9813}" type="pres">
      <dgm:prSet presAssocID="{F0926DD2-3190-4F2B-BFF1-EF729DB4C967}" presName="imagNode" presStyleLbl="fgImgPlace1" presStyleIdx="0" presStyleCnt="4" custScaleX="46467" custScaleY="47247"/>
      <dgm:spPr/>
    </dgm:pt>
    <dgm:pt modelId="{0E421F20-2E4A-438A-B118-4F647509B868}" type="pres">
      <dgm:prSet presAssocID="{5F4C16CD-4C6B-4811-A868-4EC6FD1098E8}" presName="sibTrans" presStyleLbl="sibTrans2D1" presStyleIdx="0" presStyleCnt="0"/>
      <dgm:spPr/>
      <dgm:t>
        <a:bodyPr/>
        <a:lstStyle/>
        <a:p>
          <a:endParaRPr lang="en-US"/>
        </a:p>
      </dgm:t>
    </dgm:pt>
    <dgm:pt modelId="{DC3FCC73-8639-410D-826C-1FD4DAE3115B}" type="pres">
      <dgm:prSet presAssocID="{64CB549D-22CD-4448-A755-C8336F2EDC52}" presName="compNode" presStyleCnt="0"/>
      <dgm:spPr/>
    </dgm:pt>
    <dgm:pt modelId="{513880ED-1F57-40F3-831A-4B2FB2844BFB}" type="pres">
      <dgm:prSet presAssocID="{64CB549D-22CD-4448-A755-C8336F2EDC52}" presName="node" presStyleLbl="node1" presStyleIdx="1" presStyleCnt="4">
        <dgm:presLayoutVars>
          <dgm:bulletEnabled val="1"/>
        </dgm:presLayoutVars>
      </dgm:prSet>
      <dgm:spPr/>
      <dgm:t>
        <a:bodyPr/>
        <a:lstStyle/>
        <a:p>
          <a:endParaRPr lang="en-US"/>
        </a:p>
      </dgm:t>
    </dgm:pt>
    <dgm:pt modelId="{4B3D9824-5365-4B08-9D7C-E70EFF778B59}" type="pres">
      <dgm:prSet presAssocID="{64CB549D-22CD-4448-A755-C8336F2EDC52}" presName="invisiNode" presStyleLbl="node1" presStyleIdx="1" presStyleCnt="4"/>
      <dgm:spPr/>
    </dgm:pt>
    <dgm:pt modelId="{CCE5C5B9-EA89-46C2-BB82-2B6CE4FB9433}" type="pres">
      <dgm:prSet presAssocID="{64CB549D-22CD-4448-A755-C8336F2EDC52}" presName="imagNode" presStyleLbl="fgImgPlace1" presStyleIdx="1" presStyleCnt="4" custScaleX="6116" custScaleY="15800"/>
      <dgm:spPr/>
    </dgm:pt>
    <dgm:pt modelId="{2BAF5545-00BC-44A7-A868-BD54D91C7CB8}" type="pres">
      <dgm:prSet presAssocID="{CF2C118B-0185-4D0B-8ED0-F11B52371AF7}" presName="sibTrans" presStyleLbl="sibTrans2D1" presStyleIdx="0" presStyleCnt="0"/>
      <dgm:spPr/>
      <dgm:t>
        <a:bodyPr/>
        <a:lstStyle/>
        <a:p>
          <a:endParaRPr lang="en-US"/>
        </a:p>
      </dgm:t>
    </dgm:pt>
    <dgm:pt modelId="{189834A5-F6FB-42F5-8C72-FC769474E054}" type="pres">
      <dgm:prSet presAssocID="{626F3187-428B-4D1F-B460-F3E599F42836}" presName="compNode" presStyleCnt="0"/>
      <dgm:spPr/>
    </dgm:pt>
    <dgm:pt modelId="{36522170-845D-44B6-8617-DF7212D75120}" type="pres">
      <dgm:prSet presAssocID="{626F3187-428B-4D1F-B460-F3E599F42836}" presName="node" presStyleLbl="node1" presStyleIdx="2" presStyleCnt="4">
        <dgm:presLayoutVars>
          <dgm:bulletEnabled val="1"/>
        </dgm:presLayoutVars>
      </dgm:prSet>
      <dgm:spPr/>
      <dgm:t>
        <a:bodyPr/>
        <a:lstStyle/>
        <a:p>
          <a:endParaRPr lang="en-US"/>
        </a:p>
      </dgm:t>
    </dgm:pt>
    <dgm:pt modelId="{ED5E9D71-39D7-4B16-A9AF-2F343E029286}" type="pres">
      <dgm:prSet presAssocID="{626F3187-428B-4D1F-B460-F3E599F42836}" presName="invisiNode" presStyleLbl="node1" presStyleIdx="2" presStyleCnt="4"/>
      <dgm:spPr/>
    </dgm:pt>
    <dgm:pt modelId="{03D36174-390B-4410-89C9-BF3B789411EB}" type="pres">
      <dgm:prSet presAssocID="{626F3187-428B-4D1F-B460-F3E599F42836}" presName="imagNode" presStyleLbl="fgImgPlace1" presStyleIdx="2" presStyleCnt="4" custFlipHor="1" custScaleX="6063" custScaleY="6518"/>
      <dgm:spPr/>
    </dgm:pt>
    <dgm:pt modelId="{2BD6F78D-EDD3-4530-A792-12687542A9E4}" type="pres">
      <dgm:prSet presAssocID="{E902B277-E5EF-4ED4-9F75-E31ECD8D3573}" presName="sibTrans" presStyleLbl="sibTrans2D1" presStyleIdx="0" presStyleCnt="0"/>
      <dgm:spPr/>
      <dgm:t>
        <a:bodyPr/>
        <a:lstStyle/>
        <a:p>
          <a:endParaRPr lang="en-US"/>
        </a:p>
      </dgm:t>
    </dgm:pt>
    <dgm:pt modelId="{CD4C22DE-7294-45AC-AD7E-04ABE648DCC3}" type="pres">
      <dgm:prSet presAssocID="{12821CDB-855D-46E1-9595-C284224A9850}" presName="compNode" presStyleCnt="0"/>
      <dgm:spPr/>
    </dgm:pt>
    <dgm:pt modelId="{CB26750C-80BC-412F-8170-11EEFAEEA073}" type="pres">
      <dgm:prSet presAssocID="{12821CDB-855D-46E1-9595-C284224A9850}" presName="node" presStyleLbl="node1" presStyleIdx="3" presStyleCnt="4">
        <dgm:presLayoutVars>
          <dgm:bulletEnabled val="1"/>
        </dgm:presLayoutVars>
      </dgm:prSet>
      <dgm:spPr/>
      <dgm:t>
        <a:bodyPr/>
        <a:lstStyle/>
        <a:p>
          <a:endParaRPr lang="en-US"/>
        </a:p>
      </dgm:t>
    </dgm:pt>
    <dgm:pt modelId="{7CCFD500-BAE4-4145-8452-876F01CD9D39}" type="pres">
      <dgm:prSet presAssocID="{12821CDB-855D-46E1-9595-C284224A9850}" presName="invisiNode" presStyleLbl="node1" presStyleIdx="3" presStyleCnt="4"/>
      <dgm:spPr/>
    </dgm:pt>
    <dgm:pt modelId="{EBB8CA20-C155-4987-BEEA-AB2B093A5CC0}" type="pres">
      <dgm:prSet presAssocID="{12821CDB-855D-46E1-9595-C284224A9850}" presName="imagNode" presStyleLbl="fgImgPlace1" presStyleIdx="3" presStyleCnt="4" custScaleX="9756" custScaleY="9561"/>
      <dgm:spPr/>
    </dgm:pt>
  </dgm:ptLst>
  <dgm:cxnLst>
    <dgm:cxn modelId="{A1707D8C-3EC1-4449-9A9A-3129AF36472C}" type="presOf" srcId="{E902B277-E5EF-4ED4-9F75-E31ECD8D3573}" destId="{2BD6F78D-EDD3-4530-A792-12687542A9E4}" srcOrd="0" destOrd="0" presId="urn:microsoft.com/office/officeart/2005/8/layout/pList2"/>
    <dgm:cxn modelId="{80C0CDD9-0BF6-4A68-B59B-A89359060C08}" srcId="{7F493D66-45F7-46FF-B9A4-BFAC1A47F137}" destId="{64CB549D-22CD-4448-A755-C8336F2EDC52}" srcOrd="1" destOrd="0" parTransId="{044FD2B0-3BCD-4D4B-ADC7-C243E7721E04}" sibTransId="{CF2C118B-0185-4D0B-8ED0-F11B52371AF7}"/>
    <dgm:cxn modelId="{99E7CE88-0B05-43B8-AB9E-67F013D4F166}" type="presOf" srcId="{626F3187-428B-4D1F-B460-F3E599F42836}" destId="{36522170-845D-44B6-8617-DF7212D75120}" srcOrd="0" destOrd="0" presId="urn:microsoft.com/office/officeart/2005/8/layout/pList2"/>
    <dgm:cxn modelId="{99B3A116-34E9-406B-9BD8-C4BCC4554639}" type="presOf" srcId="{CF2C118B-0185-4D0B-8ED0-F11B52371AF7}" destId="{2BAF5545-00BC-44A7-A868-BD54D91C7CB8}" srcOrd="0" destOrd="0" presId="urn:microsoft.com/office/officeart/2005/8/layout/pList2"/>
    <dgm:cxn modelId="{4CBCC4BD-84E9-4A41-AFD9-67EB2407F131}" type="presOf" srcId="{5F4C16CD-4C6B-4811-A868-4EC6FD1098E8}" destId="{0E421F20-2E4A-438A-B118-4F647509B868}" srcOrd="0" destOrd="0" presId="urn:microsoft.com/office/officeart/2005/8/layout/pList2"/>
    <dgm:cxn modelId="{0CC3E123-C1E5-4793-A01B-E5C75CEC4267}" srcId="{7F493D66-45F7-46FF-B9A4-BFAC1A47F137}" destId="{F0926DD2-3190-4F2B-BFF1-EF729DB4C967}" srcOrd="0" destOrd="0" parTransId="{7F3A23FC-DB77-4933-AF1D-8EDCDDE6B34F}" sibTransId="{5F4C16CD-4C6B-4811-A868-4EC6FD1098E8}"/>
    <dgm:cxn modelId="{81437FD4-1F09-46DC-AA1B-7AFB7CC67905}" type="presOf" srcId="{64CB549D-22CD-4448-A755-C8336F2EDC52}" destId="{513880ED-1F57-40F3-831A-4B2FB2844BFB}" srcOrd="0" destOrd="0" presId="urn:microsoft.com/office/officeart/2005/8/layout/pList2"/>
    <dgm:cxn modelId="{2D1A5407-32C8-4C39-A7CF-B7A8261B6345}" srcId="{7F493D66-45F7-46FF-B9A4-BFAC1A47F137}" destId="{12821CDB-855D-46E1-9595-C284224A9850}" srcOrd="3" destOrd="0" parTransId="{BC03A679-9C7D-40E4-B06A-50CF3BD57D5D}" sibTransId="{4AE350BF-2D0E-481F-8700-B3A18A09EE3A}"/>
    <dgm:cxn modelId="{8021AAF8-EA54-4F17-8EDE-BC3E96202748}" type="presOf" srcId="{12821CDB-855D-46E1-9595-C284224A9850}" destId="{CB26750C-80BC-412F-8170-11EEFAEEA073}" srcOrd="0" destOrd="0" presId="urn:microsoft.com/office/officeart/2005/8/layout/pList2"/>
    <dgm:cxn modelId="{072FB816-ECC2-4F44-BCA8-99122EBEFA72}" srcId="{7F493D66-45F7-46FF-B9A4-BFAC1A47F137}" destId="{626F3187-428B-4D1F-B460-F3E599F42836}" srcOrd="2" destOrd="0" parTransId="{499FFDF9-6B70-41A6-B81C-267D4A17D99E}" sibTransId="{E902B277-E5EF-4ED4-9F75-E31ECD8D3573}"/>
    <dgm:cxn modelId="{89BC437C-F719-48F0-BC77-F9290C726AC5}" type="presOf" srcId="{F0926DD2-3190-4F2B-BFF1-EF729DB4C967}" destId="{063DAF06-04E4-4663-90A7-C29EC601C276}" srcOrd="0" destOrd="0" presId="urn:microsoft.com/office/officeart/2005/8/layout/pList2"/>
    <dgm:cxn modelId="{3EFFD647-7FF0-490E-A15E-32705E27B7B8}" type="presOf" srcId="{7F493D66-45F7-46FF-B9A4-BFAC1A47F137}" destId="{2F43C623-6960-40FB-99F2-6BF394033732}" srcOrd="0" destOrd="0" presId="urn:microsoft.com/office/officeart/2005/8/layout/pList2"/>
    <dgm:cxn modelId="{AB7D632B-E605-465A-8957-D60E2EF8427D}" type="presParOf" srcId="{2F43C623-6960-40FB-99F2-6BF394033732}" destId="{47CA1656-2FA2-4E0B-AC70-F862ED6322DD}" srcOrd="0" destOrd="0" presId="urn:microsoft.com/office/officeart/2005/8/layout/pList2"/>
    <dgm:cxn modelId="{35396E00-B645-41B0-9AEC-88697B0003B5}" type="presParOf" srcId="{2F43C623-6960-40FB-99F2-6BF394033732}" destId="{2877BBEF-D728-4849-BC47-3547179C7494}" srcOrd="1" destOrd="0" presId="urn:microsoft.com/office/officeart/2005/8/layout/pList2"/>
    <dgm:cxn modelId="{60FE1597-3D11-4C3F-8A80-2AB0AC80FDFA}" type="presParOf" srcId="{2877BBEF-D728-4849-BC47-3547179C7494}" destId="{A34E7882-D6A5-4D87-AB71-DAD9C3F170D6}" srcOrd="0" destOrd="0" presId="urn:microsoft.com/office/officeart/2005/8/layout/pList2"/>
    <dgm:cxn modelId="{17259DD0-5BCA-403A-B442-E974A1232F0A}" type="presParOf" srcId="{A34E7882-D6A5-4D87-AB71-DAD9C3F170D6}" destId="{063DAF06-04E4-4663-90A7-C29EC601C276}" srcOrd="0" destOrd="0" presId="urn:microsoft.com/office/officeart/2005/8/layout/pList2"/>
    <dgm:cxn modelId="{98A49750-E889-4323-B180-7A69B16BE7E3}" type="presParOf" srcId="{A34E7882-D6A5-4D87-AB71-DAD9C3F170D6}" destId="{70247196-24F1-4CB6-A65F-099FE299B5C4}" srcOrd="1" destOrd="0" presId="urn:microsoft.com/office/officeart/2005/8/layout/pList2"/>
    <dgm:cxn modelId="{36BE876C-719C-4D91-B3B6-699E08E02E25}" type="presParOf" srcId="{A34E7882-D6A5-4D87-AB71-DAD9C3F170D6}" destId="{0CC0F647-DB87-475D-98BF-C65A2F1E9813}" srcOrd="2" destOrd="0" presId="urn:microsoft.com/office/officeart/2005/8/layout/pList2"/>
    <dgm:cxn modelId="{86138503-0D44-4626-BCB4-797220386146}" type="presParOf" srcId="{2877BBEF-D728-4849-BC47-3547179C7494}" destId="{0E421F20-2E4A-438A-B118-4F647509B868}" srcOrd="1" destOrd="0" presId="urn:microsoft.com/office/officeart/2005/8/layout/pList2"/>
    <dgm:cxn modelId="{FFB76045-596F-4312-957C-D05F5A74C5DF}" type="presParOf" srcId="{2877BBEF-D728-4849-BC47-3547179C7494}" destId="{DC3FCC73-8639-410D-826C-1FD4DAE3115B}" srcOrd="2" destOrd="0" presId="urn:microsoft.com/office/officeart/2005/8/layout/pList2"/>
    <dgm:cxn modelId="{4B831173-C02A-4CDE-A43C-2A6A010654C5}" type="presParOf" srcId="{DC3FCC73-8639-410D-826C-1FD4DAE3115B}" destId="{513880ED-1F57-40F3-831A-4B2FB2844BFB}" srcOrd="0" destOrd="0" presId="urn:microsoft.com/office/officeart/2005/8/layout/pList2"/>
    <dgm:cxn modelId="{59A1AEDD-9D9A-4F6F-94AB-760135A33D0B}" type="presParOf" srcId="{DC3FCC73-8639-410D-826C-1FD4DAE3115B}" destId="{4B3D9824-5365-4B08-9D7C-E70EFF778B59}" srcOrd="1" destOrd="0" presId="urn:microsoft.com/office/officeart/2005/8/layout/pList2"/>
    <dgm:cxn modelId="{E8507B8A-C9AC-48B8-8444-941F5DF5A068}" type="presParOf" srcId="{DC3FCC73-8639-410D-826C-1FD4DAE3115B}" destId="{CCE5C5B9-EA89-46C2-BB82-2B6CE4FB9433}" srcOrd="2" destOrd="0" presId="urn:microsoft.com/office/officeart/2005/8/layout/pList2"/>
    <dgm:cxn modelId="{AE09EDF3-81D7-42AD-9ED7-D977696C02BB}" type="presParOf" srcId="{2877BBEF-D728-4849-BC47-3547179C7494}" destId="{2BAF5545-00BC-44A7-A868-BD54D91C7CB8}" srcOrd="3" destOrd="0" presId="urn:microsoft.com/office/officeart/2005/8/layout/pList2"/>
    <dgm:cxn modelId="{ADFC5596-7D67-4221-A24C-6A69A505E103}" type="presParOf" srcId="{2877BBEF-D728-4849-BC47-3547179C7494}" destId="{189834A5-F6FB-42F5-8C72-FC769474E054}" srcOrd="4" destOrd="0" presId="urn:microsoft.com/office/officeart/2005/8/layout/pList2"/>
    <dgm:cxn modelId="{3F203363-23F0-4702-8E52-797D92AE1FE1}" type="presParOf" srcId="{189834A5-F6FB-42F5-8C72-FC769474E054}" destId="{36522170-845D-44B6-8617-DF7212D75120}" srcOrd="0" destOrd="0" presId="urn:microsoft.com/office/officeart/2005/8/layout/pList2"/>
    <dgm:cxn modelId="{18B6764D-96F4-4A6D-BB99-07A2058C7300}" type="presParOf" srcId="{189834A5-F6FB-42F5-8C72-FC769474E054}" destId="{ED5E9D71-39D7-4B16-A9AF-2F343E029286}" srcOrd="1" destOrd="0" presId="urn:microsoft.com/office/officeart/2005/8/layout/pList2"/>
    <dgm:cxn modelId="{F58121D2-FD4A-46D1-AB68-9B7D058E02E2}" type="presParOf" srcId="{189834A5-F6FB-42F5-8C72-FC769474E054}" destId="{03D36174-390B-4410-89C9-BF3B789411EB}" srcOrd="2" destOrd="0" presId="urn:microsoft.com/office/officeart/2005/8/layout/pList2"/>
    <dgm:cxn modelId="{95FE053D-8658-47F0-9434-6B858E146D15}" type="presParOf" srcId="{2877BBEF-D728-4849-BC47-3547179C7494}" destId="{2BD6F78D-EDD3-4530-A792-12687542A9E4}" srcOrd="5" destOrd="0" presId="urn:microsoft.com/office/officeart/2005/8/layout/pList2"/>
    <dgm:cxn modelId="{A683598C-D5A1-4774-B5D6-0F8AD8DC3D22}" type="presParOf" srcId="{2877BBEF-D728-4849-BC47-3547179C7494}" destId="{CD4C22DE-7294-45AC-AD7E-04ABE648DCC3}" srcOrd="6" destOrd="0" presId="urn:microsoft.com/office/officeart/2005/8/layout/pList2"/>
    <dgm:cxn modelId="{C2E992E8-B216-4572-B414-1AA9FC447E99}" type="presParOf" srcId="{CD4C22DE-7294-45AC-AD7E-04ABE648DCC3}" destId="{CB26750C-80BC-412F-8170-11EEFAEEA073}" srcOrd="0" destOrd="0" presId="urn:microsoft.com/office/officeart/2005/8/layout/pList2"/>
    <dgm:cxn modelId="{25EC3374-581E-4364-910D-5E9CCF942E14}" type="presParOf" srcId="{CD4C22DE-7294-45AC-AD7E-04ABE648DCC3}" destId="{7CCFD500-BAE4-4145-8452-876F01CD9D39}" srcOrd="1" destOrd="0" presId="urn:microsoft.com/office/officeart/2005/8/layout/pList2"/>
    <dgm:cxn modelId="{2C59D1AB-A245-4E8E-988B-69A346DBEC60}" type="presParOf" srcId="{CD4C22DE-7294-45AC-AD7E-04ABE648DCC3}" destId="{EBB8CA20-C155-4987-BEEA-AB2B093A5CC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493D66-45F7-46FF-B9A4-BFAC1A47F137}" type="doc">
      <dgm:prSet loTypeId="urn:microsoft.com/office/officeart/2005/8/layout/pList2" loCatId="list" qsTypeId="urn:microsoft.com/office/officeart/2005/8/quickstyle/simple1" qsCatId="simple" csTypeId="urn:microsoft.com/office/officeart/2005/8/colors/accent1_2" csCatId="accent1" phldr="1"/>
      <dgm:spPr/>
    </dgm:pt>
    <dgm:pt modelId="{F0926DD2-3190-4F2B-BFF1-EF729DB4C967}">
      <dgm:prSet phldrT="[Text]" custT="1"/>
      <dgm:spPr>
        <a:solidFill>
          <a:srgbClr val="9B4D1B"/>
        </a:solidFill>
        <a:scene3d>
          <a:camera prst="orthographicFront"/>
          <a:lightRig rig="threePt" dir="t"/>
        </a:scene3d>
        <a:sp3d>
          <a:bevelT/>
        </a:sp3d>
      </dgm:spPr>
      <dgm:t>
        <a:bodyPr/>
        <a:lstStyle/>
        <a:p>
          <a:r>
            <a:rPr lang="en-US" sz="2400" dirty="0" smtClean="0">
              <a:effectLst>
                <a:outerShdw blurRad="38100" dist="38100" dir="2700000" algn="tl">
                  <a:srgbClr val="000000">
                    <a:alpha val="43137"/>
                  </a:srgbClr>
                </a:outerShdw>
              </a:effectLst>
            </a:rPr>
            <a:t>George Marshall </a:t>
          </a:r>
          <a:endParaRPr lang="en-US" sz="2400" dirty="0" smtClean="0"/>
        </a:p>
        <a:p>
          <a:endParaRPr lang="en-US" sz="3800" dirty="0"/>
        </a:p>
      </dgm:t>
    </dgm:pt>
    <dgm:pt modelId="{7F3A23FC-DB77-4933-AF1D-8EDCDDE6B34F}" type="parTrans" cxnId="{0CC3E123-C1E5-4793-A01B-E5C75CEC4267}">
      <dgm:prSet/>
      <dgm:spPr/>
      <dgm:t>
        <a:bodyPr/>
        <a:lstStyle/>
        <a:p>
          <a:endParaRPr lang="en-US"/>
        </a:p>
      </dgm:t>
    </dgm:pt>
    <dgm:pt modelId="{5F4C16CD-4C6B-4811-A868-4EC6FD1098E8}" type="sibTrans" cxnId="{0CC3E123-C1E5-4793-A01B-E5C75CEC4267}">
      <dgm:prSet/>
      <dgm:spPr/>
      <dgm:t>
        <a:bodyPr/>
        <a:lstStyle/>
        <a:p>
          <a:endParaRPr lang="en-US"/>
        </a:p>
      </dgm:t>
    </dgm:pt>
    <dgm:pt modelId="{64CB549D-22CD-4448-A755-C8336F2EDC52}">
      <dgm:prSet phldrT="[Text]" custT="1"/>
      <dgm:spPr>
        <a:solidFill>
          <a:srgbClr val="9B4D1B"/>
        </a:solidFill>
        <a:scene3d>
          <a:camera prst="orthographicFront"/>
          <a:lightRig rig="threePt" dir="t"/>
        </a:scene3d>
        <a:sp3d>
          <a:bevelT/>
        </a:sp3d>
      </dgm:spPr>
      <dgm:t>
        <a:bodyPr/>
        <a:lstStyle/>
        <a:p>
          <a:r>
            <a:rPr lang="en-US" sz="2400" dirty="0" smtClean="0">
              <a:effectLst>
                <a:outerShdw blurRad="38100" dist="38100" dir="2700000" algn="tl">
                  <a:srgbClr val="000000">
                    <a:alpha val="43137"/>
                  </a:srgbClr>
                </a:outerShdw>
              </a:effectLst>
            </a:rPr>
            <a:t>Douglas MacArthur </a:t>
          </a:r>
          <a:endParaRPr lang="en-US" sz="2400" dirty="0">
            <a:effectLst>
              <a:outerShdw blurRad="38100" dist="38100" dir="2700000" algn="tl">
                <a:srgbClr val="000000">
                  <a:alpha val="43137"/>
                </a:srgbClr>
              </a:outerShdw>
            </a:effectLst>
          </a:endParaRPr>
        </a:p>
      </dgm:t>
    </dgm:pt>
    <dgm:pt modelId="{044FD2B0-3BCD-4D4B-ADC7-C243E7721E04}" type="parTrans" cxnId="{80C0CDD9-0BF6-4A68-B59B-A89359060C08}">
      <dgm:prSet/>
      <dgm:spPr/>
      <dgm:t>
        <a:bodyPr/>
        <a:lstStyle/>
        <a:p>
          <a:endParaRPr lang="en-US"/>
        </a:p>
      </dgm:t>
    </dgm:pt>
    <dgm:pt modelId="{CF2C118B-0185-4D0B-8ED0-F11B52371AF7}" type="sibTrans" cxnId="{80C0CDD9-0BF6-4A68-B59B-A89359060C08}">
      <dgm:prSet/>
      <dgm:spPr/>
      <dgm:t>
        <a:bodyPr/>
        <a:lstStyle/>
        <a:p>
          <a:endParaRPr lang="en-US"/>
        </a:p>
      </dgm:t>
    </dgm:pt>
    <dgm:pt modelId="{626F3187-428B-4D1F-B460-F3E599F42836}">
      <dgm:prSet phldrT="[Text]" custT="1"/>
      <dgm:spPr>
        <a:solidFill>
          <a:srgbClr val="9B4D1B"/>
        </a:solidFill>
        <a:scene3d>
          <a:camera prst="orthographicFront"/>
          <a:lightRig rig="threePt" dir="t"/>
        </a:scene3d>
        <a:sp3d>
          <a:bevelT/>
        </a:sp3d>
      </dgm:spPr>
      <dgm:t>
        <a:bodyPr/>
        <a:lstStyle/>
        <a:p>
          <a:r>
            <a:rPr lang="en-US" sz="2400" dirty="0" smtClean="0">
              <a:effectLst>
                <a:outerShdw blurRad="38100" dist="38100" dir="2700000" algn="tl">
                  <a:srgbClr val="000000">
                    <a:alpha val="43137"/>
                  </a:srgbClr>
                </a:outerShdw>
              </a:effectLst>
            </a:rPr>
            <a:t>Dwight Eisenhower </a:t>
          </a:r>
          <a:endParaRPr lang="en-US" sz="2400" dirty="0">
            <a:effectLst>
              <a:outerShdw blurRad="38100" dist="38100" dir="2700000" algn="tl">
                <a:srgbClr val="000000">
                  <a:alpha val="43137"/>
                </a:srgbClr>
              </a:outerShdw>
            </a:effectLst>
          </a:endParaRPr>
        </a:p>
      </dgm:t>
    </dgm:pt>
    <dgm:pt modelId="{499FFDF9-6B70-41A6-B81C-267D4A17D99E}" type="parTrans" cxnId="{072FB816-ECC2-4F44-BCA8-99122EBEFA72}">
      <dgm:prSet/>
      <dgm:spPr/>
      <dgm:t>
        <a:bodyPr/>
        <a:lstStyle/>
        <a:p>
          <a:endParaRPr lang="en-US"/>
        </a:p>
      </dgm:t>
    </dgm:pt>
    <dgm:pt modelId="{E902B277-E5EF-4ED4-9F75-E31ECD8D3573}" type="sibTrans" cxnId="{072FB816-ECC2-4F44-BCA8-99122EBEFA72}">
      <dgm:prSet/>
      <dgm:spPr/>
      <dgm:t>
        <a:bodyPr/>
        <a:lstStyle/>
        <a:p>
          <a:endParaRPr lang="en-US"/>
        </a:p>
      </dgm:t>
    </dgm:pt>
    <dgm:pt modelId="{12821CDB-855D-46E1-9595-C284224A9850}">
      <dgm:prSet custT="1"/>
      <dgm:spPr>
        <a:solidFill>
          <a:srgbClr val="9B4D1B"/>
        </a:solidFill>
        <a:scene3d>
          <a:camera prst="orthographicFront"/>
          <a:lightRig rig="threePt" dir="t"/>
        </a:scene3d>
        <a:sp3d>
          <a:bevelT/>
        </a:sp3d>
      </dgm:spPr>
      <dgm:t>
        <a:bodyPr/>
        <a:lstStyle/>
        <a:p>
          <a:r>
            <a:rPr lang="en-US" sz="2800" dirty="0" smtClean="0">
              <a:effectLst>
                <a:outerShdw blurRad="38100" dist="38100" dir="2700000" algn="tl">
                  <a:srgbClr val="000000">
                    <a:alpha val="43137"/>
                  </a:srgbClr>
                </a:outerShdw>
              </a:effectLst>
            </a:rPr>
            <a:t>George Patton </a:t>
          </a:r>
          <a:endParaRPr lang="en-US" sz="2800" dirty="0">
            <a:effectLst>
              <a:outerShdw blurRad="38100" dist="38100" dir="2700000" algn="tl">
                <a:srgbClr val="000000">
                  <a:alpha val="43137"/>
                </a:srgbClr>
              </a:outerShdw>
            </a:effectLst>
          </a:endParaRPr>
        </a:p>
      </dgm:t>
    </dgm:pt>
    <dgm:pt modelId="{BC03A679-9C7D-40E4-B06A-50CF3BD57D5D}" type="parTrans" cxnId="{2D1A5407-32C8-4C39-A7CF-B7A8261B6345}">
      <dgm:prSet/>
      <dgm:spPr/>
      <dgm:t>
        <a:bodyPr/>
        <a:lstStyle/>
        <a:p>
          <a:endParaRPr lang="en-US"/>
        </a:p>
      </dgm:t>
    </dgm:pt>
    <dgm:pt modelId="{4AE350BF-2D0E-481F-8700-B3A18A09EE3A}" type="sibTrans" cxnId="{2D1A5407-32C8-4C39-A7CF-B7A8261B6345}">
      <dgm:prSet/>
      <dgm:spPr/>
      <dgm:t>
        <a:bodyPr/>
        <a:lstStyle/>
        <a:p>
          <a:endParaRPr lang="en-US"/>
        </a:p>
      </dgm:t>
    </dgm:pt>
    <dgm:pt modelId="{9A41672C-A661-402C-ADC3-EE85BE7FBDCC}">
      <dgm:prSet/>
      <dgm:spPr>
        <a:solidFill>
          <a:srgbClr val="9B4D1B"/>
        </a:solidFill>
        <a:scene3d>
          <a:camera prst="orthographicFront"/>
          <a:lightRig rig="threePt" dir="t"/>
        </a:scene3d>
        <a:sp3d>
          <a:bevelT/>
        </a:sp3d>
      </dgm:spPr>
      <dgm:t>
        <a:bodyPr/>
        <a:lstStyle/>
        <a:p>
          <a:r>
            <a:rPr lang="en-US" dirty="0" smtClean="0">
              <a:effectLst>
                <a:outerShdw blurRad="38100" dist="38100" dir="2700000" algn="tl">
                  <a:srgbClr val="000000">
                    <a:alpha val="43137"/>
                  </a:srgbClr>
                </a:outerShdw>
              </a:effectLst>
            </a:rPr>
            <a:t>Field Marshall Montgomery </a:t>
          </a:r>
          <a:endParaRPr lang="en-US" dirty="0">
            <a:effectLst>
              <a:outerShdw blurRad="38100" dist="38100" dir="2700000" algn="tl">
                <a:srgbClr val="000000">
                  <a:alpha val="43137"/>
                </a:srgbClr>
              </a:outerShdw>
            </a:effectLst>
          </a:endParaRPr>
        </a:p>
      </dgm:t>
    </dgm:pt>
    <dgm:pt modelId="{50C8C44F-4B33-4777-9DD9-B64E0A6ACDD2}" type="parTrans" cxnId="{B044649E-8DB1-46D3-8AED-AAE567B62CBC}">
      <dgm:prSet/>
      <dgm:spPr/>
      <dgm:t>
        <a:bodyPr/>
        <a:lstStyle/>
        <a:p>
          <a:endParaRPr lang="en-US"/>
        </a:p>
      </dgm:t>
    </dgm:pt>
    <dgm:pt modelId="{EC203817-C0BC-481D-9E33-698CF658EC8A}" type="sibTrans" cxnId="{B044649E-8DB1-46D3-8AED-AAE567B62CBC}">
      <dgm:prSet/>
      <dgm:spPr/>
      <dgm:t>
        <a:bodyPr/>
        <a:lstStyle/>
        <a:p>
          <a:endParaRPr lang="en-US"/>
        </a:p>
      </dgm:t>
    </dgm:pt>
    <dgm:pt modelId="{2F43C623-6960-40FB-99F2-6BF394033732}" type="pres">
      <dgm:prSet presAssocID="{7F493D66-45F7-46FF-B9A4-BFAC1A47F137}" presName="Name0" presStyleCnt="0">
        <dgm:presLayoutVars>
          <dgm:dir/>
          <dgm:resizeHandles val="exact"/>
        </dgm:presLayoutVars>
      </dgm:prSet>
      <dgm:spPr/>
    </dgm:pt>
    <dgm:pt modelId="{47CA1656-2FA2-4E0B-AC70-F862ED6322DD}" type="pres">
      <dgm:prSet presAssocID="{7F493D66-45F7-46FF-B9A4-BFAC1A47F137}" presName="bkgdShp" presStyleLbl="alignAccFollowNode1" presStyleIdx="0" presStyleCnt="1" custLinFactNeighborX="-3242" custLinFactNeighborY="-16738"/>
      <dgm:spPr>
        <a:solidFill>
          <a:srgbClr val="A0925E">
            <a:alpha val="90000"/>
          </a:srgbClr>
        </a:solidFill>
        <a:ln>
          <a:noFill/>
        </a:ln>
        <a:scene3d>
          <a:camera prst="orthographicFront"/>
          <a:lightRig rig="threePt" dir="t"/>
        </a:scene3d>
        <a:sp3d>
          <a:bevelT w="114300" prst="hardEdge"/>
        </a:sp3d>
      </dgm:spPr>
    </dgm:pt>
    <dgm:pt modelId="{2877BBEF-D728-4849-BC47-3547179C7494}" type="pres">
      <dgm:prSet presAssocID="{7F493D66-45F7-46FF-B9A4-BFAC1A47F137}" presName="linComp" presStyleCnt="0"/>
      <dgm:spPr/>
    </dgm:pt>
    <dgm:pt modelId="{A34E7882-D6A5-4D87-AB71-DAD9C3F170D6}" type="pres">
      <dgm:prSet presAssocID="{F0926DD2-3190-4F2B-BFF1-EF729DB4C967}" presName="compNode" presStyleCnt="0"/>
      <dgm:spPr/>
    </dgm:pt>
    <dgm:pt modelId="{063DAF06-04E4-4663-90A7-C29EC601C276}" type="pres">
      <dgm:prSet presAssocID="{F0926DD2-3190-4F2B-BFF1-EF729DB4C967}" presName="node" presStyleLbl="node1" presStyleIdx="0" presStyleCnt="5" custLinFactNeighborX="387" custLinFactNeighborY="-5">
        <dgm:presLayoutVars>
          <dgm:bulletEnabled val="1"/>
        </dgm:presLayoutVars>
      </dgm:prSet>
      <dgm:spPr/>
      <dgm:t>
        <a:bodyPr/>
        <a:lstStyle/>
        <a:p>
          <a:endParaRPr lang="en-US"/>
        </a:p>
      </dgm:t>
    </dgm:pt>
    <dgm:pt modelId="{70247196-24F1-4CB6-A65F-099FE299B5C4}" type="pres">
      <dgm:prSet presAssocID="{F0926DD2-3190-4F2B-BFF1-EF729DB4C967}" presName="invisiNode" presStyleLbl="node1" presStyleIdx="0" presStyleCnt="5"/>
      <dgm:spPr/>
    </dgm:pt>
    <dgm:pt modelId="{0CC0F647-DB87-475D-98BF-C65A2F1E9813}" type="pres">
      <dgm:prSet presAssocID="{F0926DD2-3190-4F2B-BFF1-EF729DB4C967}" presName="imagNode" presStyleLbl="fgImgPlace1" presStyleIdx="0" presStyleCnt="5" custScaleX="16786" custScaleY="15481" custLinFactNeighborX="5077" custLinFactNeighborY="9239"/>
      <dgm:spPr/>
    </dgm:pt>
    <dgm:pt modelId="{0E421F20-2E4A-438A-B118-4F647509B868}" type="pres">
      <dgm:prSet presAssocID="{5F4C16CD-4C6B-4811-A868-4EC6FD1098E8}" presName="sibTrans" presStyleLbl="sibTrans2D1" presStyleIdx="0" presStyleCnt="0"/>
      <dgm:spPr/>
      <dgm:t>
        <a:bodyPr/>
        <a:lstStyle/>
        <a:p>
          <a:endParaRPr lang="en-US"/>
        </a:p>
      </dgm:t>
    </dgm:pt>
    <dgm:pt modelId="{DC3FCC73-8639-410D-826C-1FD4DAE3115B}" type="pres">
      <dgm:prSet presAssocID="{64CB549D-22CD-4448-A755-C8336F2EDC52}" presName="compNode" presStyleCnt="0"/>
      <dgm:spPr/>
    </dgm:pt>
    <dgm:pt modelId="{513880ED-1F57-40F3-831A-4B2FB2844BFB}" type="pres">
      <dgm:prSet presAssocID="{64CB549D-22CD-4448-A755-C8336F2EDC52}" presName="node" presStyleLbl="node1" presStyleIdx="1" presStyleCnt="5">
        <dgm:presLayoutVars>
          <dgm:bulletEnabled val="1"/>
        </dgm:presLayoutVars>
      </dgm:prSet>
      <dgm:spPr/>
      <dgm:t>
        <a:bodyPr/>
        <a:lstStyle/>
        <a:p>
          <a:endParaRPr lang="en-US"/>
        </a:p>
      </dgm:t>
    </dgm:pt>
    <dgm:pt modelId="{4B3D9824-5365-4B08-9D7C-E70EFF778B59}" type="pres">
      <dgm:prSet presAssocID="{64CB549D-22CD-4448-A755-C8336F2EDC52}" presName="invisiNode" presStyleLbl="node1" presStyleIdx="1" presStyleCnt="5"/>
      <dgm:spPr/>
    </dgm:pt>
    <dgm:pt modelId="{CCE5C5B9-EA89-46C2-BB82-2B6CE4FB9433}" type="pres">
      <dgm:prSet presAssocID="{64CB549D-22CD-4448-A755-C8336F2EDC52}" presName="imagNode" presStyleLbl="fgImgPlace1" presStyleIdx="1" presStyleCnt="5" custScaleX="6116" custScaleY="15800"/>
      <dgm:spPr/>
    </dgm:pt>
    <dgm:pt modelId="{2BAF5545-00BC-44A7-A868-BD54D91C7CB8}" type="pres">
      <dgm:prSet presAssocID="{CF2C118B-0185-4D0B-8ED0-F11B52371AF7}" presName="sibTrans" presStyleLbl="sibTrans2D1" presStyleIdx="0" presStyleCnt="0"/>
      <dgm:spPr/>
      <dgm:t>
        <a:bodyPr/>
        <a:lstStyle/>
        <a:p>
          <a:endParaRPr lang="en-US"/>
        </a:p>
      </dgm:t>
    </dgm:pt>
    <dgm:pt modelId="{189834A5-F6FB-42F5-8C72-FC769474E054}" type="pres">
      <dgm:prSet presAssocID="{626F3187-428B-4D1F-B460-F3E599F42836}" presName="compNode" presStyleCnt="0"/>
      <dgm:spPr/>
    </dgm:pt>
    <dgm:pt modelId="{36522170-845D-44B6-8617-DF7212D75120}" type="pres">
      <dgm:prSet presAssocID="{626F3187-428B-4D1F-B460-F3E599F42836}" presName="node" presStyleLbl="node1" presStyleIdx="2" presStyleCnt="5">
        <dgm:presLayoutVars>
          <dgm:bulletEnabled val="1"/>
        </dgm:presLayoutVars>
      </dgm:prSet>
      <dgm:spPr/>
      <dgm:t>
        <a:bodyPr/>
        <a:lstStyle/>
        <a:p>
          <a:endParaRPr lang="en-US"/>
        </a:p>
      </dgm:t>
    </dgm:pt>
    <dgm:pt modelId="{ED5E9D71-39D7-4B16-A9AF-2F343E029286}" type="pres">
      <dgm:prSet presAssocID="{626F3187-428B-4D1F-B460-F3E599F42836}" presName="invisiNode" presStyleLbl="node1" presStyleIdx="2" presStyleCnt="5"/>
      <dgm:spPr/>
    </dgm:pt>
    <dgm:pt modelId="{03D36174-390B-4410-89C9-BF3B789411EB}" type="pres">
      <dgm:prSet presAssocID="{626F3187-428B-4D1F-B460-F3E599F42836}" presName="imagNode" presStyleLbl="fgImgPlace1" presStyleIdx="2" presStyleCnt="5" custFlipHor="1" custScaleX="6063" custScaleY="6518"/>
      <dgm:spPr/>
    </dgm:pt>
    <dgm:pt modelId="{2BD6F78D-EDD3-4530-A792-12687542A9E4}" type="pres">
      <dgm:prSet presAssocID="{E902B277-E5EF-4ED4-9F75-E31ECD8D3573}" presName="sibTrans" presStyleLbl="sibTrans2D1" presStyleIdx="0" presStyleCnt="0"/>
      <dgm:spPr/>
      <dgm:t>
        <a:bodyPr/>
        <a:lstStyle/>
        <a:p>
          <a:endParaRPr lang="en-US"/>
        </a:p>
      </dgm:t>
    </dgm:pt>
    <dgm:pt modelId="{CD4C22DE-7294-45AC-AD7E-04ABE648DCC3}" type="pres">
      <dgm:prSet presAssocID="{12821CDB-855D-46E1-9595-C284224A9850}" presName="compNode" presStyleCnt="0"/>
      <dgm:spPr/>
    </dgm:pt>
    <dgm:pt modelId="{CB26750C-80BC-412F-8170-11EEFAEEA073}" type="pres">
      <dgm:prSet presAssocID="{12821CDB-855D-46E1-9595-C284224A9850}" presName="node" presStyleLbl="node1" presStyleIdx="3" presStyleCnt="5">
        <dgm:presLayoutVars>
          <dgm:bulletEnabled val="1"/>
        </dgm:presLayoutVars>
      </dgm:prSet>
      <dgm:spPr/>
      <dgm:t>
        <a:bodyPr/>
        <a:lstStyle/>
        <a:p>
          <a:endParaRPr lang="en-US"/>
        </a:p>
      </dgm:t>
    </dgm:pt>
    <dgm:pt modelId="{7CCFD500-BAE4-4145-8452-876F01CD9D39}" type="pres">
      <dgm:prSet presAssocID="{12821CDB-855D-46E1-9595-C284224A9850}" presName="invisiNode" presStyleLbl="node1" presStyleIdx="3" presStyleCnt="5"/>
      <dgm:spPr/>
    </dgm:pt>
    <dgm:pt modelId="{EBB8CA20-C155-4987-BEEA-AB2B093A5CC0}" type="pres">
      <dgm:prSet presAssocID="{12821CDB-855D-46E1-9595-C284224A9850}" presName="imagNode" presStyleLbl="fgImgPlace1" presStyleIdx="3" presStyleCnt="5" custScaleX="9756" custScaleY="9561"/>
      <dgm:spPr/>
    </dgm:pt>
    <dgm:pt modelId="{FD034C7D-EA99-4F87-BBB3-17E9A697FA1D}" type="pres">
      <dgm:prSet presAssocID="{4AE350BF-2D0E-481F-8700-B3A18A09EE3A}" presName="sibTrans" presStyleLbl="sibTrans2D1" presStyleIdx="0" presStyleCnt="0"/>
      <dgm:spPr/>
      <dgm:t>
        <a:bodyPr/>
        <a:lstStyle/>
        <a:p>
          <a:endParaRPr lang="en-US"/>
        </a:p>
      </dgm:t>
    </dgm:pt>
    <dgm:pt modelId="{CE560A22-92A7-4008-B6A6-7EBA7FF26284}" type="pres">
      <dgm:prSet presAssocID="{9A41672C-A661-402C-ADC3-EE85BE7FBDCC}" presName="compNode" presStyleCnt="0"/>
      <dgm:spPr/>
    </dgm:pt>
    <dgm:pt modelId="{996D52CB-5A23-458C-B6C9-E0805E771118}" type="pres">
      <dgm:prSet presAssocID="{9A41672C-A661-402C-ADC3-EE85BE7FBDCC}" presName="node" presStyleLbl="node1" presStyleIdx="4" presStyleCnt="5">
        <dgm:presLayoutVars>
          <dgm:bulletEnabled val="1"/>
        </dgm:presLayoutVars>
      </dgm:prSet>
      <dgm:spPr/>
      <dgm:t>
        <a:bodyPr/>
        <a:lstStyle/>
        <a:p>
          <a:endParaRPr lang="en-US"/>
        </a:p>
      </dgm:t>
    </dgm:pt>
    <dgm:pt modelId="{C66FEF31-9052-4F52-BA17-6674173B7323}" type="pres">
      <dgm:prSet presAssocID="{9A41672C-A661-402C-ADC3-EE85BE7FBDCC}" presName="invisiNode" presStyleLbl="node1" presStyleIdx="4" presStyleCnt="5"/>
      <dgm:spPr/>
    </dgm:pt>
    <dgm:pt modelId="{0ACC794F-50F4-4A60-B1D1-F152903B86A8}" type="pres">
      <dgm:prSet presAssocID="{9A41672C-A661-402C-ADC3-EE85BE7FBDCC}" presName="imagNode" presStyleLbl="fgImgPlace1" presStyleIdx="4" presStyleCnt="5" custScaleX="14250" custScaleY="16345"/>
      <dgm:spPr/>
    </dgm:pt>
  </dgm:ptLst>
  <dgm:cxnLst>
    <dgm:cxn modelId="{5A7535F4-4935-493E-BA68-AB6F3B528418}" type="presOf" srcId="{9A41672C-A661-402C-ADC3-EE85BE7FBDCC}" destId="{996D52CB-5A23-458C-B6C9-E0805E771118}" srcOrd="0" destOrd="0" presId="urn:microsoft.com/office/officeart/2005/8/layout/pList2"/>
    <dgm:cxn modelId="{FFCF0C36-82F1-4A8E-9EBD-7F8383C2D264}" type="presOf" srcId="{64CB549D-22CD-4448-A755-C8336F2EDC52}" destId="{513880ED-1F57-40F3-831A-4B2FB2844BFB}" srcOrd="0" destOrd="0" presId="urn:microsoft.com/office/officeart/2005/8/layout/pList2"/>
    <dgm:cxn modelId="{ADF14783-DD99-40AC-ADBA-2CC0BCC5F7A4}" type="presOf" srcId="{12821CDB-855D-46E1-9595-C284224A9850}" destId="{CB26750C-80BC-412F-8170-11EEFAEEA073}" srcOrd="0" destOrd="0" presId="urn:microsoft.com/office/officeart/2005/8/layout/pList2"/>
    <dgm:cxn modelId="{E7A0294D-EC85-4F29-A5CB-CFFD04FA8B72}" type="presOf" srcId="{7F493D66-45F7-46FF-B9A4-BFAC1A47F137}" destId="{2F43C623-6960-40FB-99F2-6BF394033732}" srcOrd="0" destOrd="0" presId="urn:microsoft.com/office/officeart/2005/8/layout/pList2"/>
    <dgm:cxn modelId="{B044649E-8DB1-46D3-8AED-AAE567B62CBC}" srcId="{7F493D66-45F7-46FF-B9A4-BFAC1A47F137}" destId="{9A41672C-A661-402C-ADC3-EE85BE7FBDCC}" srcOrd="4" destOrd="0" parTransId="{50C8C44F-4B33-4777-9DD9-B64E0A6ACDD2}" sibTransId="{EC203817-C0BC-481D-9E33-698CF658EC8A}"/>
    <dgm:cxn modelId="{072FB816-ECC2-4F44-BCA8-99122EBEFA72}" srcId="{7F493D66-45F7-46FF-B9A4-BFAC1A47F137}" destId="{626F3187-428B-4D1F-B460-F3E599F42836}" srcOrd="2" destOrd="0" parTransId="{499FFDF9-6B70-41A6-B81C-267D4A17D99E}" sibTransId="{E902B277-E5EF-4ED4-9F75-E31ECD8D3573}"/>
    <dgm:cxn modelId="{77AC6C72-661B-4D90-B33B-D945E247D15F}" type="presOf" srcId="{F0926DD2-3190-4F2B-BFF1-EF729DB4C967}" destId="{063DAF06-04E4-4663-90A7-C29EC601C276}" srcOrd="0" destOrd="0" presId="urn:microsoft.com/office/officeart/2005/8/layout/pList2"/>
    <dgm:cxn modelId="{7ED5C4D6-EDFB-405A-9E24-936651A9D4E7}" type="presOf" srcId="{5F4C16CD-4C6B-4811-A868-4EC6FD1098E8}" destId="{0E421F20-2E4A-438A-B118-4F647509B868}" srcOrd="0" destOrd="0" presId="urn:microsoft.com/office/officeart/2005/8/layout/pList2"/>
    <dgm:cxn modelId="{F2D2C390-D53D-4091-A725-31C45F5D0867}" type="presOf" srcId="{E902B277-E5EF-4ED4-9F75-E31ECD8D3573}" destId="{2BD6F78D-EDD3-4530-A792-12687542A9E4}" srcOrd="0" destOrd="0" presId="urn:microsoft.com/office/officeart/2005/8/layout/pList2"/>
    <dgm:cxn modelId="{2AAED857-07DE-4F1B-857A-E0F28AC1D408}" type="presOf" srcId="{626F3187-428B-4D1F-B460-F3E599F42836}" destId="{36522170-845D-44B6-8617-DF7212D75120}" srcOrd="0" destOrd="0" presId="urn:microsoft.com/office/officeart/2005/8/layout/pList2"/>
    <dgm:cxn modelId="{F4030FE5-9E64-442A-93BF-CDEBDB7AD3CC}" type="presOf" srcId="{4AE350BF-2D0E-481F-8700-B3A18A09EE3A}" destId="{FD034C7D-EA99-4F87-BBB3-17E9A697FA1D}" srcOrd="0" destOrd="0" presId="urn:microsoft.com/office/officeart/2005/8/layout/pList2"/>
    <dgm:cxn modelId="{CE885323-DB24-455D-BFE0-752029321F1D}" type="presOf" srcId="{CF2C118B-0185-4D0B-8ED0-F11B52371AF7}" destId="{2BAF5545-00BC-44A7-A868-BD54D91C7CB8}" srcOrd="0" destOrd="0" presId="urn:microsoft.com/office/officeart/2005/8/layout/pList2"/>
    <dgm:cxn modelId="{0CC3E123-C1E5-4793-A01B-E5C75CEC4267}" srcId="{7F493D66-45F7-46FF-B9A4-BFAC1A47F137}" destId="{F0926DD2-3190-4F2B-BFF1-EF729DB4C967}" srcOrd="0" destOrd="0" parTransId="{7F3A23FC-DB77-4933-AF1D-8EDCDDE6B34F}" sibTransId="{5F4C16CD-4C6B-4811-A868-4EC6FD1098E8}"/>
    <dgm:cxn modelId="{2D1A5407-32C8-4C39-A7CF-B7A8261B6345}" srcId="{7F493D66-45F7-46FF-B9A4-BFAC1A47F137}" destId="{12821CDB-855D-46E1-9595-C284224A9850}" srcOrd="3" destOrd="0" parTransId="{BC03A679-9C7D-40E4-B06A-50CF3BD57D5D}" sibTransId="{4AE350BF-2D0E-481F-8700-B3A18A09EE3A}"/>
    <dgm:cxn modelId="{80C0CDD9-0BF6-4A68-B59B-A89359060C08}" srcId="{7F493D66-45F7-46FF-B9A4-BFAC1A47F137}" destId="{64CB549D-22CD-4448-A755-C8336F2EDC52}" srcOrd="1" destOrd="0" parTransId="{044FD2B0-3BCD-4D4B-ADC7-C243E7721E04}" sibTransId="{CF2C118B-0185-4D0B-8ED0-F11B52371AF7}"/>
    <dgm:cxn modelId="{ABDABD93-65AF-4E2B-9E0A-ACACE51385DF}" type="presParOf" srcId="{2F43C623-6960-40FB-99F2-6BF394033732}" destId="{47CA1656-2FA2-4E0B-AC70-F862ED6322DD}" srcOrd="0" destOrd="0" presId="urn:microsoft.com/office/officeart/2005/8/layout/pList2"/>
    <dgm:cxn modelId="{B3695A44-2244-43ED-B2DF-465D9C870FCE}" type="presParOf" srcId="{2F43C623-6960-40FB-99F2-6BF394033732}" destId="{2877BBEF-D728-4849-BC47-3547179C7494}" srcOrd="1" destOrd="0" presId="urn:microsoft.com/office/officeart/2005/8/layout/pList2"/>
    <dgm:cxn modelId="{81C324C4-4298-49A6-989F-6C72B77C0393}" type="presParOf" srcId="{2877BBEF-D728-4849-BC47-3547179C7494}" destId="{A34E7882-D6A5-4D87-AB71-DAD9C3F170D6}" srcOrd="0" destOrd="0" presId="urn:microsoft.com/office/officeart/2005/8/layout/pList2"/>
    <dgm:cxn modelId="{D5D631CE-48B9-4526-90AF-E34CDC758543}" type="presParOf" srcId="{A34E7882-D6A5-4D87-AB71-DAD9C3F170D6}" destId="{063DAF06-04E4-4663-90A7-C29EC601C276}" srcOrd="0" destOrd="0" presId="urn:microsoft.com/office/officeart/2005/8/layout/pList2"/>
    <dgm:cxn modelId="{1FF2B2D2-1DAC-48A3-8726-570A1922F540}" type="presParOf" srcId="{A34E7882-D6A5-4D87-AB71-DAD9C3F170D6}" destId="{70247196-24F1-4CB6-A65F-099FE299B5C4}" srcOrd="1" destOrd="0" presId="urn:microsoft.com/office/officeart/2005/8/layout/pList2"/>
    <dgm:cxn modelId="{1F9C5094-4847-4500-B80D-87F25C45F6E3}" type="presParOf" srcId="{A34E7882-D6A5-4D87-AB71-DAD9C3F170D6}" destId="{0CC0F647-DB87-475D-98BF-C65A2F1E9813}" srcOrd="2" destOrd="0" presId="urn:microsoft.com/office/officeart/2005/8/layout/pList2"/>
    <dgm:cxn modelId="{C05F411E-103A-4FE3-A0FD-BFAD816B5618}" type="presParOf" srcId="{2877BBEF-D728-4849-BC47-3547179C7494}" destId="{0E421F20-2E4A-438A-B118-4F647509B868}" srcOrd="1" destOrd="0" presId="urn:microsoft.com/office/officeart/2005/8/layout/pList2"/>
    <dgm:cxn modelId="{F61AE931-6654-44C0-B44C-FA41F2C47055}" type="presParOf" srcId="{2877BBEF-D728-4849-BC47-3547179C7494}" destId="{DC3FCC73-8639-410D-826C-1FD4DAE3115B}" srcOrd="2" destOrd="0" presId="urn:microsoft.com/office/officeart/2005/8/layout/pList2"/>
    <dgm:cxn modelId="{C6607E4D-1C82-4D48-8431-463DF94B06EE}" type="presParOf" srcId="{DC3FCC73-8639-410D-826C-1FD4DAE3115B}" destId="{513880ED-1F57-40F3-831A-4B2FB2844BFB}" srcOrd="0" destOrd="0" presId="urn:microsoft.com/office/officeart/2005/8/layout/pList2"/>
    <dgm:cxn modelId="{F650AA24-2796-4E8C-BF99-A4C52B1C793B}" type="presParOf" srcId="{DC3FCC73-8639-410D-826C-1FD4DAE3115B}" destId="{4B3D9824-5365-4B08-9D7C-E70EFF778B59}" srcOrd="1" destOrd="0" presId="urn:microsoft.com/office/officeart/2005/8/layout/pList2"/>
    <dgm:cxn modelId="{B58D351B-D47F-4B99-9FDF-5D699FE85728}" type="presParOf" srcId="{DC3FCC73-8639-410D-826C-1FD4DAE3115B}" destId="{CCE5C5B9-EA89-46C2-BB82-2B6CE4FB9433}" srcOrd="2" destOrd="0" presId="urn:microsoft.com/office/officeart/2005/8/layout/pList2"/>
    <dgm:cxn modelId="{89AEC512-CE0F-4C3B-8B82-ECFA037488B6}" type="presParOf" srcId="{2877BBEF-D728-4849-BC47-3547179C7494}" destId="{2BAF5545-00BC-44A7-A868-BD54D91C7CB8}" srcOrd="3" destOrd="0" presId="urn:microsoft.com/office/officeart/2005/8/layout/pList2"/>
    <dgm:cxn modelId="{431664A3-D9F3-49B8-92E6-F824A21BE92F}" type="presParOf" srcId="{2877BBEF-D728-4849-BC47-3547179C7494}" destId="{189834A5-F6FB-42F5-8C72-FC769474E054}" srcOrd="4" destOrd="0" presId="urn:microsoft.com/office/officeart/2005/8/layout/pList2"/>
    <dgm:cxn modelId="{A6600EBD-D428-4D8B-AE5A-C8672DD5CFD5}" type="presParOf" srcId="{189834A5-F6FB-42F5-8C72-FC769474E054}" destId="{36522170-845D-44B6-8617-DF7212D75120}" srcOrd="0" destOrd="0" presId="urn:microsoft.com/office/officeart/2005/8/layout/pList2"/>
    <dgm:cxn modelId="{D0F90010-E415-4907-A297-7900D8A4D6E6}" type="presParOf" srcId="{189834A5-F6FB-42F5-8C72-FC769474E054}" destId="{ED5E9D71-39D7-4B16-A9AF-2F343E029286}" srcOrd="1" destOrd="0" presId="urn:microsoft.com/office/officeart/2005/8/layout/pList2"/>
    <dgm:cxn modelId="{65EBC2AB-45BA-4030-ACFD-0760F4F73AC4}" type="presParOf" srcId="{189834A5-F6FB-42F5-8C72-FC769474E054}" destId="{03D36174-390B-4410-89C9-BF3B789411EB}" srcOrd="2" destOrd="0" presId="urn:microsoft.com/office/officeart/2005/8/layout/pList2"/>
    <dgm:cxn modelId="{3CEFF742-C1B0-4806-84EA-1D02E1369C5D}" type="presParOf" srcId="{2877BBEF-D728-4849-BC47-3547179C7494}" destId="{2BD6F78D-EDD3-4530-A792-12687542A9E4}" srcOrd="5" destOrd="0" presId="urn:microsoft.com/office/officeart/2005/8/layout/pList2"/>
    <dgm:cxn modelId="{EDB6F3FB-609F-4029-AAB2-D870F992ABE0}" type="presParOf" srcId="{2877BBEF-D728-4849-BC47-3547179C7494}" destId="{CD4C22DE-7294-45AC-AD7E-04ABE648DCC3}" srcOrd="6" destOrd="0" presId="urn:microsoft.com/office/officeart/2005/8/layout/pList2"/>
    <dgm:cxn modelId="{06F39E18-F374-438B-94F9-3220A65FDAD5}" type="presParOf" srcId="{CD4C22DE-7294-45AC-AD7E-04ABE648DCC3}" destId="{CB26750C-80BC-412F-8170-11EEFAEEA073}" srcOrd="0" destOrd="0" presId="urn:microsoft.com/office/officeart/2005/8/layout/pList2"/>
    <dgm:cxn modelId="{1B1FEA43-9F14-4C58-8AED-F0C851FF3C20}" type="presParOf" srcId="{CD4C22DE-7294-45AC-AD7E-04ABE648DCC3}" destId="{7CCFD500-BAE4-4145-8452-876F01CD9D39}" srcOrd="1" destOrd="0" presId="urn:microsoft.com/office/officeart/2005/8/layout/pList2"/>
    <dgm:cxn modelId="{9526788C-88AD-462A-8CC1-A0CCDEC4559F}" type="presParOf" srcId="{CD4C22DE-7294-45AC-AD7E-04ABE648DCC3}" destId="{EBB8CA20-C155-4987-BEEA-AB2B093A5CC0}" srcOrd="2" destOrd="0" presId="urn:microsoft.com/office/officeart/2005/8/layout/pList2"/>
    <dgm:cxn modelId="{57D7B25D-E6D4-47E0-A924-136240A602C3}" type="presParOf" srcId="{2877BBEF-D728-4849-BC47-3547179C7494}" destId="{FD034C7D-EA99-4F87-BBB3-17E9A697FA1D}" srcOrd="7" destOrd="0" presId="urn:microsoft.com/office/officeart/2005/8/layout/pList2"/>
    <dgm:cxn modelId="{3DCA0A6C-5DF6-4D4A-B8FC-22119B009A61}" type="presParOf" srcId="{2877BBEF-D728-4849-BC47-3547179C7494}" destId="{CE560A22-92A7-4008-B6A6-7EBA7FF26284}" srcOrd="8" destOrd="0" presId="urn:microsoft.com/office/officeart/2005/8/layout/pList2"/>
    <dgm:cxn modelId="{F6E9A417-7203-42EA-98E6-A463F93C7FEC}" type="presParOf" srcId="{CE560A22-92A7-4008-B6A6-7EBA7FF26284}" destId="{996D52CB-5A23-458C-B6C9-E0805E771118}" srcOrd="0" destOrd="0" presId="urn:microsoft.com/office/officeart/2005/8/layout/pList2"/>
    <dgm:cxn modelId="{38E8BDE8-A5C9-4B58-A192-34E60F4B7641}" type="presParOf" srcId="{CE560A22-92A7-4008-B6A6-7EBA7FF26284}" destId="{C66FEF31-9052-4F52-BA17-6674173B7323}" srcOrd="1" destOrd="0" presId="urn:microsoft.com/office/officeart/2005/8/layout/pList2"/>
    <dgm:cxn modelId="{6A4F6B75-4A97-45F2-8F29-FB7449A86822}" type="presParOf" srcId="{CE560A22-92A7-4008-B6A6-7EBA7FF26284}" destId="{0ACC794F-50F4-4A60-B1D1-F152903B86A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3EC74-0F48-4515-9110-D59D36AAA988}">
      <dsp:nvSpPr>
        <dsp:cNvPr id="0" name=""/>
        <dsp:cNvSpPr/>
      </dsp:nvSpPr>
      <dsp:spPr>
        <a:xfrm>
          <a:off x="2960664" y="4399901"/>
          <a:ext cx="453333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8C9A8-DD3A-41EA-AE97-51649FEA0318}">
      <dsp:nvSpPr>
        <dsp:cNvPr id="0" name=""/>
        <dsp:cNvSpPr/>
      </dsp:nvSpPr>
      <dsp:spPr>
        <a:xfrm>
          <a:off x="2960664" y="2819556"/>
          <a:ext cx="388313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8E6D1-A5C5-4021-8ECF-ECAA8409C239}">
      <dsp:nvSpPr>
        <dsp:cNvPr id="0" name=""/>
        <dsp:cNvSpPr/>
      </dsp:nvSpPr>
      <dsp:spPr>
        <a:xfrm>
          <a:off x="2960664" y="1239210"/>
          <a:ext cx="453333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E4246-D1D4-4620-B292-53015CB1CCBC}">
      <dsp:nvSpPr>
        <dsp:cNvPr id="0" name=""/>
        <dsp:cNvSpPr/>
      </dsp:nvSpPr>
      <dsp:spPr>
        <a:xfrm>
          <a:off x="0" y="763210"/>
          <a:ext cx="4515273" cy="4515273"/>
        </a:xfrm>
        <a:prstGeom prst="ellipse">
          <a:avLst/>
        </a:prstGeom>
        <a:solidFill>
          <a:srgbClr val="ED7D31"/>
        </a:solidFill>
        <a:ln w="57150" cap="flat" cmpd="sng" algn="ctr">
          <a:no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dsp:style>
    </dsp:sp>
    <dsp:sp modelId="{C404A6AF-0577-45BB-9839-18B6363F76D0}">
      <dsp:nvSpPr>
        <dsp:cNvPr id="0" name=""/>
        <dsp:cNvSpPr/>
      </dsp:nvSpPr>
      <dsp:spPr>
        <a:xfrm>
          <a:off x="1515777" y="2959529"/>
          <a:ext cx="2889775" cy="14900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515777" y="2959529"/>
        <a:ext cx="2889775" cy="1490040"/>
      </dsp:txXfrm>
    </dsp:sp>
    <dsp:sp modelId="{FED949AD-5682-42AE-BF88-8F870CC084B1}">
      <dsp:nvSpPr>
        <dsp:cNvPr id="0" name=""/>
        <dsp:cNvSpPr/>
      </dsp:nvSpPr>
      <dsp:spPr>
        <a:xfrm>
          <a:off x="6773795" y="532199"/>
          <a:ext cx="1440408" cy="141402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E3C706-DEBE-464E-BB6B-C57B88854181}">
      <dsp:nvSpPr>
        <dsp:cNvPr id="0" name=""/>
        <dsp:cNvSpPr/>
      </dsp:nvSpPr>
      <dsp:spPr>
        <a:xfrm>
          <a:off x="8171290" y="561919"/>
          <a:ext cx="156228" cy="135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dirty="0"/>
        </a:p>
      </dsp:txBody>
      <dsp:txXfrm>
        <a:off x="8171290" y="561919"/>
        <a:ext cx="156228" cy="1354582"/>
      </dsp:txXfrm>
    </dsp:sp>
    <dsp:sp modelId="{F7FACAE2-C4A4-49FA-BA93-55552CF7FCA9}">
      <dsp:nvSpPr>
        <dsp:cNvPr id="0" name=""/>
        <dsp:cNvSpPr/>
      </dsp:nvSpPr>
      <dsp:spPr>
        <a:xfrm>
          <a:off x="6096808" y="2101641"/>
          <a:ext cx="1493982" cy="14358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E0D9D9-A1DE-4CA2-840A-1DE3C7E7042D}">
      <dsp:nvSpPr>
        <dsp:cNvPr id="0" name=""/>
        <dsp:cNvSpPr/>
      </dsp:nvSpPr>
      <dsp:spPr>
        <a:xfrm>
          <a:off x="8809298" y="2326772"/>
          <a:ext cx="221248" cy="135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dirty="0"/>
        </a:p>
      </dsp:txBody>
      <dsp:txXfrm>
        <a:off x="8809298" y="2326772"/>
        <a:ext cx="221248" cy="1354582"/>
      </dsp:txXfrm>
    </dsp:sp>
    <dsp:sp modelId="{767A032F-2578-4B96-8ABC-6DBC041EAA03}">
      <dsp:nvSpPr>
        <dsp:cNvPr id="0" name=""/>
        <dsp:cNvSpPr/>
      </dsp:nvSpPr>
      <dsp:spPr>
        <a:xfrm>
          <a:off x="6792955" y="3684736"/>
          <a:ext cx="1402087" cy="143033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EEED5-05B1-4FCA-9349-4BD78FB4FD67}">
      <dsp:nvSpPr>
        <dsp:cNvPr id="0" name=""/>
        <dsp:cNvSpPr/>
      </dsp:nvSpPr>
      <dsp:spPr>
        <a:xfrm>
          <a:off x="8171290" y="3722610"/>
          <a:ext cx="156228" cy="135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dirty="0"/>
        </a:p>
      </dsp:txBody>
      <dsp:txXfrm>
        <a:off x="8171290" y="3722610"/>
        <a:ext cx="156228" cy="1354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BDD6ED36-62F7-4C9A-96D1-BAFB02B2EA12}" type="datetimeFigureOut">
              <a:rPr lang="en-US" smtClean="0"/>
              <a:t>3/2/2016</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5B38834D-FC53-417E-B852-BD04814D811D}" type="slidenum">
              <a:rPr lang="en-US" smtClean="0"/>
              <a:t>‹#›</a:t>
            </a:fld>
            <a:endParaRPr lang="en-US"/>
          </a:p>
        </p:txBody>
      </p:sp>
    </p:spTree>
    <p:extLst>
      <p:ext uri="{BB962C8B-B14F-4D97-AF65-F5344CB8AC3E}">
        <p14:creationId xmlns:p14="http://schemas.microsoft.com/office/powerpoint/2010/main" val="263268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DABC27D3-2B4B-451B-A179-2F2D9A9FC54A}" type="datetimeFigureOut">
              <a:rPr lang="en-US" smtClean="0"/>
              <a:t>3/2/2016</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E4400EB6-1DF4-4E2F-A3D7-26BF9D124CFA}" type="slidenum">
              <a:rPr lang="en-US" smtClean="0"/>
              <a:t>‹#›</a:t>
            </a:fld>
            <a:endParaRPr lang="en-US"/>
          </a:p>
        </p:txBody>
      </p:sp>
    </p:spTree>
    <p:extLst>
      <p:ext uri="{BB962C8B-B14F-4D97-AF65-F5344CB8AC3E}">
        <p14:creationId xmlns:p14="http://schemas.microsoft.com/office/powerpoint/2010/main" val="425243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Script MT Bold" panose="03040602040607080904" pitchFamily="66" charset="0"/>
                <a:cs typeface="Arial" panose="020B0604020202020204" pitchFamily="34" charset="0"/>
              </a:defRPr>
            </a:lvl1pPr>
            <a:lvl2pPr marL="763588" indent="-293688">
              <a:defRPr sz="2800">
                <a:solidFill>
                  <a:schemeClr val="tx1"/>
                </a:solidFill>
                <a:latin typeface="Script MT Bold" panose="03040602040607080904" pitchFamily="66" charset="0"/>
                <a:cs typeface="Arial" panose="020B0604020202020204" pitchFamily="34" charset="0"/>
              </a:defRPr>
            </a:lvl2pPr>
            <a:lvl3pPr marL="1176338" indent="-234950">
              <a:defRPr sz="2800">
                <a:solidFill>
                  <a:schemeClr val="tx1"/>
                </a:solidFill>
                <a:latin typeface="Script MT Bold" panose="03040602040607080904" pitchFamily="66" charset="0"/>
                <a:cs typeface="Arial" panose="020B0604020202020204" pitchFamily="34" charset="0"/>
              </a:defRPr>
            </a:lvl3pPr>
            <a:lvl4pPr marL="1646238" indent="-234950">
              <a:defRPr sz="2800">
                <a:solidFill>
                  <a:schemeClr val="tx1"/>
                </a:solidFill>
                <a:latin typeface="Script MT Bold" panose="03040602040607080904" pitchFamily="66" charset="0"/>
                <a:cs typeface="Arial" panose="020B0604020202020204" pitchFamily="34" charset="0"/>
              </a:defRPr>
            </a:lvl4pPr>
            <a:lvl5pPr marL="2116138" indent="-234950">
              <a:defRPr sz="2800">
                <a:solidFill>
                  <a:schemeClr val="tx1"/>
                </a:solidFill>
                <a:latin typeface="Script MT Bold" panose="03040602040607080904" pitchFamily="66" charset="0"/>
                <a:cs typeface="Arial" panose="020B0604020202020204" pitchFamily="34" charset="0"/>
              </a:defRPr>
            </a:lvl5pPr>
            <a:lvl6pPr marL="2573338" indent="-234950" eaLnBrk="0" fontAlgn="base" hangingPunct="0">
              <a:spcBef>
                <a:spcPct val="0"/>
              </a:spcBef>
              <a:spcAft>
                <a:spcPct val="0"/>
              </a:spcAft>
              <a:defRPr sz="2800">
                <a:solidFill>
                  <a:schemeClr val="tx1"/>
                </a:solidFill>
                <a:latin typeface="Script MT Bold" panose="03040602040607080904" pitchFamily="66" charset="0"/>
                <a:cs typeface="Arial" panose="020B0604020202020204" pitchFamily="34" charset="0"/>
              </a:defRPr>
            </a:lvl6pPr>
            <a:lvl7pPr marL="3030538" indent="-234950" eaLnBrk="0" fontAlgn="base" hangingPunct="0">
              <a:spcBef>
                <a:spcPct val="0"/>
              </a:spcBef>
              <a:spcAft>
                <a:spcPct val="0"/>
              </a:spcAft>
              <a:defRPr sz="2800">
                <a:solidFill>
                  <a:schemeClr val="tx1"/>
                </a:solidFill>
                <a:latin typeface="Script MT Bold" panose="03040602040607080904" pitchFamily="66" charset="0"/>
                <a:cs typeface="Arial" panose="020B0604020202020204" pitchFamily="34" charset="0"/>
              </a:defRPr>
            </a:lvl7pPr>
            <a:lvl8pPr marL="3487738" indent="-234950" eaLnBrk="0" fontAlgn="base" hangingPunct="0">
              <a:spcBef>
                <a:spcPct val="0"/>
              </a:spcBef>
              <a:spcAft>
                <a:spcPct val="0"/>
              </a:spcAft>
              <a:defRPr sz="2800">
                <a:solidFill>
                  <a:schemeClr val="tx1"/>
                </a:solidFill>
                <a:latin typeface="Script MT Bold" panose="03040602040607080904" pitchFamily="66" charset="0"/>
                <a:cs typeface="Arial" panose="020B0604020202020204" pitchFamily="34" charset="0"/>
              </a:defRPr>
            </a:lvl8pPr>
            <a:lvl9pPr marL="3944938" indent="-234950" eaLnBrk="0" fontAlgn="base" hangingPunct="0">
              <a:spcBef>
                <a:spcPct val="0"/>
              </a:spcBef>
              <a:spcAft>
                <a:spcPct val="0"/>
              </a:spcAft>
              <a:defRPr sz="2800">
                <a:solidFill>
                  <a:schemeClr val="tx1"/>
                </a:solidFill>
                <a:latin typeface="Script MT Bold" panose="03040602040607080904" pitchFamily="66" charset="0"/>
                <a:cs typeface="Arial" panose="020B0604020202020204" pitchFamily="34" charset="0"/>
              </a:defRPr>
            </a:lvl9pPr>
          </a:lstStyle>
          <a:p>
            <a:fld id="{E55A4AD1-ADC1-497C-8975-CA712FE04BE7}" type="slidenum">
              <a:rPr lang="en-US" altLang="en-US" sz="1200" smtClean="0">
                <a:latin typeface="Times New Roman" panose="02020603050405020304" pitchFamily="18" charset="0"/>
              </a:rPr>
              <a:pPr/>
              <a:t>4</a:t>
            </a:fld>
            <a:endParaRPr lang="en-US" altLang="en-US" sz="1200" smtClean="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3127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11</a:t>
            </a:fld>
            <a:endParaRPr lang="en-US"/>
          </a:p>
        </p:txBody>
      </p:sp>
    </p:spTree>
    <p:extLst>
      <p:ext uri="{BB962C8B-B14F-4D97-AF65-F5344CB8AC3E}">
        <p14:creationId xmlns:p14="http://schemas.microsoft.com/office/powerpoint/2010/main" val="66749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3379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857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44</a:t>
            </a:fld>
            <a:endParaRPr lang="en-US"/>
          </a:p>
        </p:txBody>
      </p:sp>
    </p:spTree>
    <p:extLst>
      <p:ext uri="{BB962C8B-B14F-4D97-AF65-F5344CB8AC3E}">
        <p14:creationId xmlns:p14="http://schemas.microsoft.com/office/powerpoint/2010/main" val="94190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55</a:t>
            </a:fld>
            <a:endParaRPr lang="en-US"/>
          </a:p>
        </p:txBody>
      </p:sp>
    </p:spTree>
    <p:extLst>
      <p:ext uri="{BB962C8B-B14F-4D97-AF65-F5344CB8AC3E}">
        <p14:creationId xmlns:p14="http://schemas.microsoft.com/office/powerpoint/2010/main" val="153471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56</a:t>
            </a:fld>
            <a:endParaRPr lang="en-US"/>
          </a:p>
        </p:txBody>
      </p:sp>
    </p:spTree>
    <p:extLst>
      <p:ext uri="{BB962C8B-B14F-4D97-AF65-F5344CB8AC3E}">
        <p14:creationId xmlns:p14="http://schemas.microsoft.com/office/powerpoint/2010/main" val="421589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57</a:t>
            </a:fld>
            <a:endParaRPr lang="en-US"/>
          </a:p>
        </p:txBody>
      </p:sp>
    </p:spTree>
    <p:extLst>
      <p:ext uri="{BB962C8B-B14F-4D97-AF65-F5344CB8AC3E}">
        <p14:creationId xmlns:p14="http://schemas.microsoft.com/office/powerpoint/2010/main" val="285940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82395-1153-4D9F-A748-5DD9E1AF7ECD}" type="slidenum">
              <a:rPr lang="en-US" smtClean="0"/>
              <a:t>58</a:t>
            </a:fld>
            <a:endParaRPr lang="en-US"/>
          </a:p>
        </p:txBody>
      </p:sp>
    </p:spTree>
    <p:extLst>
      <p:ext uri="{BB962C8B-B14F-4D97-AF65-F5344CB8AC3E}">
        <p14:creationId xmlns:p14="http://schemas.microsoft.com/office/powerpoint/2010/main" val="3820721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694" y="6314074"/>
            <a:ext cx="2062065" cy="457200"/>
          </a:xfrm>
          <a:prstGeom prst="rect">
            <a:avLst/>
          </a:prstGeom>
        </p:spPr>
      </p:pic>
    </p:spTree>
    <p:extLst>
      <p:ext uri="{BB962C8B-B14F-4D97-AF65-F5344CB8AC3E}">
        <p14:creationId xmlns:p14="http://schemas.microsoft.com/office/powerpoint/2010/main" val="60874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490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8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211308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137494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23761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128126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179133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3889407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3855457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285613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28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355920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1308904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2687A-E9BC-4C0D-AE76-89B3E6792CB9}" type="datetimeFigureOut">
              <a:rPr lang="en-US" smtClean="0"/>
              <a:t>3/2/2016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79DBF1-2F35-4BFE-A8D3-3F88E0F6BE7F}" type="slidenum">
              <a:rPr lang="en-US" smtClean="0"/>
              <a:t>‹#›</a:t>
            </a:fld>
            <a:endParaRPr lang="en-US"/>
          </a:p>
        </p:txBody>
      </p:sp>
    </p:spTree>
    <p:extLst>
      <p:ext uri="{BB962C8B-B14F-4D97-AF65-F5344CB8AC3E}">
        <p14:creationId xmlns:p14="http://schemas.microsoft.com/office/powerpoint/2010/main" val="2295621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338FF-176C-473D-863E-119B262E1D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3314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879673-11B9-4F72-8716-7912D12327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62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E01FC-86F3-4286-8243-4088EF0186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304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3282DA-58F9-4776-B9A9-96FD8C6AFC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8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48E13A-847F-49AC-8CAE-972D626E87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2862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2534BF-DB2C-4095-A32E-E457FB09CB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1002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9767C9-EAB2-454F-B037-A6BC55A4A1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17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85274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0462D3-04CF-419C-B145-4F31C4F5A6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33449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5CCC32-0AB6-4FFD-8498-BAD183FA15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5519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4CBD4-5FD0-4580-B2DF-B012709241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1137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9EF89C-BCF7-43EA-8FDF-32C4205D0C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3226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4009D-A2F1-4EE6-BA35-542E8A3D9D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638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C740FB-9777-4B47-93DC-46C9A19E98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7591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C6396-553B-4074-AF27-83C79F7B6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368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25C0B-5862-4E38-A9C1-494251B8E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5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8502BC-9999-4B2B-85F4-26FFA8343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691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7B1588-7DCF-4A48-B88C-6A9D846751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093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A22BC-26EC-45D9-A078-B3D164A002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389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2EA340-A24F-4A73-85C3-3CD4432B8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217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09F6BB-7AF9-430C-93E8-CC3AAE145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915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1AB63C-C2B3-4FA4-85B4-EF4B16D50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82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E04674-25C5-4375-A8C2-CC2217624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7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9DE780-DFDB-4CB1-AD3E-10FF357A20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452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4B8BC5-8D76-4DE4-8545-6C7FA1287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660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75FA5-17D9-4057-B276-B73494BA54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677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CE6D5F-51D8-4AAE-80E7-1343963B43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520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4901D4-ED22-43A9-AF4F-51BB3A18B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31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304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5684AC-F075-475C-B81D-AE17B615CE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77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9C4C16-21DE-47F0-948C-F493E15594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307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D1F9B-B975-4FDE-A077-D1B084AE16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768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81B0D5-D5B8-407F-9F3A-DD427D6519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292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6D6684-90AC-4451-B1AE-E9B9B053F6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502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48D517-2028-4797-9396-B1849AAD9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17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53973F-D1DD-4436-8604-E8D3680127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760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96095F-607A-4112-ADAE-0A5A1EE60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3046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59DB43-AABB-4E35-BE39-5476A6DDA1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56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DD4C0A-F022-47AC-AF55-E649560403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1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7085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1EFF9A-8DF0-4E75-B380-98CBB0CE90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0080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2306F0-F201-43F1-ADB4-ABE97351DD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87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581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161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4073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8895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905694" y="6314074"/>
            <a:ext cx="2062065" cy="457200"/>
          </a:xfrm>
          <a:prstGeom prst="rect">
            <a:avLst/>
          </a:prstGeom>
        </p:spPr>
      </p:pic>
    </p:spTree>
    <p:extLst>
      <p:ext uri="{BB962C8B-B14F-4D97-AF65-F5344CB8AC3E}">
        <p14:creationId xmlns:p14="http://schemas.microsoft.com/office/powerpoint/2010/main" val="3973557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24" y="0"/>
            <a:ext cx="1218895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902952" y="6318504"/>
            <a:ext cx="2062065" cy="457200"/>
          </a:xfrm>
          <a:prstGeom prst="rect">
            <a:avLst/>
          </a:prstGeom>
        </p:spPr>
      </p:pic>
    </p:spTree>
    <p:extLst>
      <p:ext uri="{BB962C8B-B14F-4D97-AF65-F5344CB8AC3E}">
        <p14:creationId xmlns:p14="http://schemas.microsoft.com/office/powerpoint/2010/main" val="1306539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9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973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New Roman" panose="02020603050405020304" pitchFamily="18" charset="0"/>
              </a:defRPr>
            </a:lvl1pPr>
          </a:lstStyle>
          <a:p>
            <a:pPr eaLnBrk="0" fontAlgn="base" hangingPunct="0">
              <a:spcBef>
                <a:spcPct val="0"/>
              </a:spcBef>
              <a:spcAft>
                <a:spcPct val="0"/>
              </a:spcAft>
              <a:defRPr/>
            </a:pPr>
            <a:fld id="{24585932-9470-4983-9D83-EDE0094BD4BD}" type="slidenum">
              <a:rPr lang="en-US" altLang="en-US">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0745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cs typeface="Arial" pitchFamily="34" charset="0"/>
        </a:defRPr>
      </a:lvl2pPr>
      <a:lvl3pPr algn="ctr" rtl="0" eaLnBrk="0" fontAlgn="base" hangingPunct="0">
        <a:spcBef>
          <a:spcPct val="0"/>
        </a:spcBef>
        <a:spcAft>
          <a:spcPct val="0"/>
        </a:spcAft>
        <a:defRPr sz="4400">
          <a:solidFill>
            <a:srgbClr val="FFFF00"/>
          </a:solidFill>
          <a:latin typeface="Arial" pitchFamily="34" charset="0"/>
          <a:cs typeface="Arial" pitchFamily="34" charset="0"/>
        </a:defRPr>
      </a:lvl3pPr>
      <a:lvl4pPr algn="ctr" rtl="0" eaLnBrk="0" fontAlgn="base" hangingPunct="0">
        <a:spcBef>
          <a:spcPct val="0"/>
        </a:spcBef>
        <a:spcAft>
          <a:spcPct val="0"/>
        </a:spcAft>
        <a:defRPr sz="4400">
          <a:solidFill>
            <a:srgbClr val="FFFF00"/>
          </a:solidFill>
          <a:latin typeface="Arial" pitchFamily="34" charset="0"/>
          <a:cs typeface="Arial" pitchFamily="34" charset="0"/>
        </a:defRPr>
      </a:lvl4pPr>
      <a:lvl5pPr algn="ctr" rtl="0" eaLnBrk="0" fontAlgn="base" hangingPunct="0">
        <a:spcBef>
          <a:spcPct val="0"/>
        </a:spcBef>
        <a:spcAft>
          <a:spcPct val="0"/>
        </a:spcAft>
        <a:defRPr sz="4400">
          <a:solidFill>
            <a:srgbClr val="FFFF00"/>
          </a:solidFill>
          <a:latin typeface="Arial" pitchFamily="34" charset="0"/>
          <a:cs typeface="Arial" pitchFamily="34" charset="0"/>
        </a:defRPr>
      </a:lvl5pPr>
      <a:lvl6pPr marL="457200" algn="ctr" rtl="0" fontAlgn="base">
        <a:spcBef>
          <a:spcPct val="0"/>
        </a:spcBef>
        <a:spcAft>
          <a:spcPct val="0"/>
        </a:spcAft>
        <a:defRPr sz="4400">
          <a:solidFill>
            <a:srgbClr val="FFFF00"/>
          </a:solidFill>
          <a:latin typeface="Arial" pitchFamily="34" charset="0"/>
          <a:cs typeface="Arial" pitchFamily="34" charset="0"/>
        </a:defRPr>
      </a:lvl6pPr>
      <a:lvl7pPr marL="914400" algn="ctr" rtl="0" fontAlgn="base">
        <a:spcBef>
          <a:spcPct val="0"/>
        </a:spcBef>
        <a:spcAft>
          <a:spcPct val="0"/>
        </a:spcAft>
        <a:defRPr sz="4400">
          <a:solidFill>
            <a:srgbClr val="FFFF00"/>
          </a:solidFill>
          <a:latin typeface="Arial" pitchFamily="34" charset="0"/>
          <a:cs typeface="Arial" pitchFamily="34" charset="0"/>
        </a:defRPr>
      </a:lvl7pPr>
      <a:lvl8pPr marL="1371600" algn="ctr" rtl="0" fontAlgn="base">
        <a:spcBef>
          <a:spcPct val="0"/>
        </a:spcBef>
        <a:spcAft>
          <a:spcPct val="0"/>
        </a:spcAft>
        <a:defRPr sz="4400">
          <a:solidFill>
            <a:srgbClr val="FFFF00"/>
          </a:solidFill>
          <a:latin typeface="Arial" pitchFamily="34" charset="0"/>
          <a:cs typeface="Arial" pitchFamily="34" charset="0"/>
        </a:defRPr>
      </a:lvl8pPr>
      <a:lvl9pPr marL="1828800" algn="ctr" rtl="0" fontAlgn="base">
        <a:spcBef>
          <a:spcPct val="0"/>
        </a:spcBef>
        <a:spcAft>
          <a:spcPct val="0"/>
        </a:spcAft>
        <a:defRPr sz="4400">
          <a:solidFill>
            <a:srgbClr val="FFFF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cs typeface="+mn-cs"/>
        </a:defRPr>
      </a:lvl2pPr>
      <a:lvl3pPr marL="1143000" indent="-228600" algn="l" rtl="0" eaLnBrk="0" fontAlgn="base" hangingPunct="0">
        <a:spcBef>
          <a:spcPct val="20000"/>
        </a:spcBef>
        <a:spcAft>
          <a:spcPct val="0"/>
        </a:spcAft>
        <a:buChar char="•"/>
        <a:defRPr sz="2400">
          <a:solidFill>
            <a:srgbClr val="FFFF00"/>
          </a:solidFill>
          <a:latin typeface="+mn-lt"/>
          <a:cs typeface="+mn-cs"/>
        </a:defRPr>
      </a:lvl3pPr>
      <a:lvl4pPr marL="1600200" indent="-228600" algn="l" rtl="0" eaLnBrk="0" fontAlgn="base" hangingPunct="0">
        <a:spcBef>
          <a:spcPct val="20000"/>
        </a:spcBef>
        <a:spcAft>
          <a:spcPct val="0"/>
        </a:spcAft>
        <a:buChar char="–"/>
        <a:defRPr sz="2000">
          <a:solidFill>
            <a:srgbClr val="FFFF00"/>
          </a:solidFill>
          <a:latin typeface="+mn-lt"/>
          <a:cs typeface="+mn-cs"/>
        </a:defRPr>
      </a:lvl4pPr>
      <a:lvl5pPr marL="2057400" indent="-228600" algn="l" rtl="0" eaLnBrk="0" fontAlgn="base" hangingPunct="0">
        <a:spcBef>
          <a:spcPct val="20000"/>
        </a:spcBef>
        <a:spcAft>
          <a:spcPct val="0"/>
        </a:spcAft>
        <a:buChar char="»"/>
        <a:defRPr sz="2000">
          <a:solidFill>
            <a:srgbClr val="FFFF00"/>
          </a:solidFill>
          <a:latin typeface="+mn-lt"/>
          <a:cs typeface="+mn-cs"/>
        </a:defRPr>
      </a:lvl5pPr>
      <a:lvl6pPr marL="2514600" indent="-228600" algn="l" rtl="0" fontAlgn="base">
        <a:spcBef>
          <a:spcPct val="20000"/>
        </a:spcBef>
        <a:spcAft>
          <a:spcPct val="0"/>
        </a:spcAft>
        <a:buChar char="»"/>
        <a:defRPr sz="2000">
          <a:solidFill>
            <a:srgbClr val="FFFF00"/>
          </a:solidFill>
          <a:latin typeface="+mn-lt"/>
          <a:cs typeface="+mn-cs"/>
        </a:defRPr>
      </a:lvl6pPr>
      <a:lvl7pPr marL="2971800" indent="-228600" algn="l" rtl="0" fontAlgn="base">
        <a:spcBef>
          <a:spcPct val="20000"/>
        </a:spcBef>
        <a:spcAft>
          <a:spcPct val="0"/>
        </a:spcAft>
        <a:buChar char="»"/>
        <a:defRPr sz="2000">
          <a:solidFill>
            <a:srgbClr val="FFFF00"/>
          </a:solidFill>
          <a:latin typeface="+mn-lt"/>
          <a:cs typeface="+mn-cs"/>
        </a:defRPr>
      </a:lvl7pPr>
      <a:lvl8pPr marL="3429000" indent="-228600" algn="l" rtl="0" fontAlgn="base">
        <a:spcBef>
          <a:spcPct val="20000"/>
        </a:spcBef>
        <a:spcAft>
          <a:spcPct val="0"/>
        </a:spcAft>
        <a:buChar char="»"/>
        <a:defRPr sz="2000">
          <a:solidFill>
            <a:srgbClr val="FFFF00"/>
          </a:solidFill>
          <a:latin typeface="+mn-lt"/>
          <a:cs typeface="+mn-cs"/>
        </a:defRPr>
      </a:lvl8pPr>
      <a:lvl9pPr marL="3886200" indent="-228600" algn="l" rtl="0" fontAlgn="base">
        <a:spcBef>
          <a:spcPct val="20000"/>
        </a:spcBef>
        <a:spcAft>
          <a:spcPct val="0"/>
        </a:spcAft>
        <a:buChar char="»"/>
        <a:defRPr sz="2000">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9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973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eaLnBrk="0" fontAlgn="base" hangingPunct="0">
              <a:spcBef>
                <a:spcPct val="0"/>
              </a:spcBef>
              <a:spcAft>
                <a:spcPct val="0"/>
              </a:spcAft>
              <a:defRPr/>
            </a:pPr>
            <a:fld id="{A7D07298-EA6A-4CF4-9B9E-9D74598B7B8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469476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cs typeface="Arial" pitchFamily="34" charset="0"/>
        </a:defRPr>
      </a:lvl2pPr>
      <a:lvl3pPr algn="ctr" rtl="0" eaLnBrk="0" fontAlgn="base" hangingPunct="0">
        <a:spcBef>
          <a:spcPct val="0"/>
        </a:spcBef>
        <a:spcAft>
          <a:spcPct val="0"/>
        </a:spcAft>
        <a:defRPr sz="4400">
          <a:solidFill>
            <a:srgbClr val="FFFF00"/>
          </a:solidFill>
          <a:latin typeface="Arial" pitchFamily="34" charset="0"/>
          <a:cs typeface="Arial" pitchFamily="34" charset="0"/>
        </a:defRPr>
      </a:lvl3pPr>
      <a:lvl4pPr algn="ctr" rtl="0" eaLnBrk="0" fontAlgn="base" hangingPunct="0">
        <a:spcBef>
          <a:spcPct val="0"/>
        </a:spcBef>
        <a:spcAft>
          <a:spcPct val="0"/>
        </a:spcAft>
        <a:defRPr sz="4400">
          <a:solidFill>
            <a:srgbClr val="FFFF00"/>
          </a:solidFill>
          <a:latin typeface="Arial" pitchFamily="34" charset="0"/>
          <a:cs typeface="Arial" pitchFamily="34" charset="0"/>
        </a:defRPr>
      </a:lvl4pPr>
      <a:lvl5pPr algn="ctr" rtl="0" eaLnBrk="0" fontAlgn="base" hangingPunct="0">
        <a:spcBef>
          <a:spcPct val="0"/>
        </a:spcBef>
        <a:spcAft>
          <a:spcPct val="0"/>
        </a:spcAft>
        <a:defRPr sz="4400">
          <a:solidFill>
            <a:srgbClr val="FFFF00"/>
          </a:solidFill>
          <a:latin typeface="Arial" pitchFamily="34" charset="0"/>
          <a:cs typeface="Arial" pitchFamily="34" charset="0"/>
        </a:defRPr>
      </a:lvl5pPr>
      <a:lvl6pPr marL="457200" algn="ctr" rtl="0" fontAlgn="base">
        <a:spcBef>
          <a:spcPct val="0"/>
        </a:spcBef>
        <a:spcAft>
          <a:spcPct val="0"/>
        </a:spcAft>
        <a:defRPr sz="4400">
          <a:solidFill>
            <a:srgbClr val="FFFF00"/>
          </a:solidFill>
          <a:latin typeface="Arial" pitchFamily="34" charset="0"/>
          <a:cs typeface="Arial" pitchFamily="34" charset="0"/>
        </a:defRPr>
      </a:lvl6pPr>
      <a:lvl7pPr marL="914400" algn="ctr" rtl="0" fontAlgn="base">
        <a:spcBef>
          <a:spcPct val="0"/>
        </a:spcBef>
        <a:spcAft>
          <a:spcPct val="0"/>
        </a:spcAft>
        <a:defRPr sz="4400">
          <a:solidFill>
            <a:srgbClr val="FFFF00"/>
          </a:solidFill>
          <a:latin typeface="Arial" pitchFamily="34" charset="0"/>
          <a:cs typeface="Arial" pitchFamily="34" charset="0"/>
        </a:defRPr>
      </a:lvl7pPr>
      <a:lvl8pPr marL="1371600" algn="ctr" rtl="0" fontAlgn="base">
        <a:spcBef>
          <a:spcPct val="0"/>
        </a:spcBef>
        <a:spcAft>
          <a:spcPct val="0"/>
        </a:spcAft>
        <a:defRPr sz="4400">
          <a:solidFill>
            <a:srgbClr val="FFFF00"/>
          </a:solidFill>
          <a:latin typeface="Arial" pitchFamily="34" charset="0"/>
          <a:cs typeface="Arial" pitchFamily="34" charset="0"/>
        </a:defRPr>
      </a:lvl8pPr>
      <a:lvl9pPr marL="1828800" algn="ctr" rtl="0" fontAlgn="base">
        <a:spcBef>
          <a:spcPct val="0"/>
        </a:spcBef>
        <a:spcAft>
          <a:spcPct val="0"/>
        </a:spcAft>
        <a:defRPr sz="4400">
          <a:solidFill>
            <a:srgbClr val="FFFF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cs typeface="+mn-cs"/>
        </a:defRPr>
      </a:lvl2pPr>
      <a:lvl3pPr marL="1143000" indent="-228600" algn="l" rtl="0" eaLnBrk="0" fontAlgn="base" hangingPunct="0">
        <a:spcBef>
          <a:spcPct val="20000"/>
        </a:spcBef>
        <a:spcAft>
          <a:spcPct val="0"/>
        </a:spcAft>
        <a:buChar char="•"/>
        <a:defRPr sz="2400">
          <a:solidFill>
            <a:srgbClr val="FFFF00"/>
          </a:solidFill>
          <a:latin typeface="+mn-lt"/>
          <a:cs typeface="+mn-cs"/>
        </a:defRPr>
      </a:lvl3pPr>
      <a:lvl4pPr marL="1600200" indent="-228600" algn="l" rtl="0" eaLnBrk="0" fontAlgn="base" hangingPunct="0">
        <a:spcBef>
          <a:spcPct val="20000"/>
        </a:spcBef>
        <a:spcAft>
          <a:spcPct val="0"/>
        </a:spcAft>
        <a:buChar char="–"/>
        <a:defRPr sz="2000">
          <a:solidFill>
            <a:srgbClr val="FFFF00"/>
          </a:solidFill>
          <a:latin typeface="+mn-lt"/>
          <a:cs typeface="+mn-cs"/>
        </a:defRPr>
      </a:lvl4pPr>
      <a:lvl5pPr marL="2057400" indent="-228600" algn="l" rtl="0" eaLnBrk="0" fontAlgn="base" hangingPunct="0">
        <a:spcBef>
          <a:spcPct val="20000"/>
        </a:spcBef>
        <a:spcAft>
          <a:spcPct val="0"/>
        </a:spcAft>
        <a:buChar char="»"/>
        <a:defRPr sz="2000">
          <a:solidFill>
            <a:srgbClr val="FFFF00"/>
          </a:solidFill>
          <a:latin typeface="+mn-lt"/>
          <a:cs typeface="+mn-cs"/>
        </a:defRPr>
      </a:lvl5pPr>
      <a:lvl6pPr marL="2514600" indent="-228600" algn="l" rtl="0" fontAlgn="base">
        <a:spcBef>
          <a:spcPct val="20000"/>
        </a:spcBef>
        <a:spcAft>
          <a:spcPct val="0"/>
        </a:spcAft>
        <a:buChar char="»"/>
        <a:defRPr sz="2000">
          <a:solidFill>
            <a:srgbClr val="FFFF00"/>
          </a:solidFill>
          <a:latin typeface="+mn-lt"/>
          <a:cs typeface="+mn-cs"/>
        </a:defRPr>
      </a:lvl6pPr>
      <a:lvl7pPr marL="2971800" indent="-228600" algn="l" rtl="0" fontAlgn="base">
        <a:spcBef>
          <a:spcPct val="20000"/>
        </a:spcBef>
        <a:spcAft>
          <a:spcPct val="0"/>
        </a:spcAft>
        <a:buChar char="»"/>
        <a:defRPr sz="2000">
          <a:solidFill>
            <a:srgbClr val="FFFF00"/>
          </a:solidFill>
          <a:latin typeface="+mn-lt"/>
          <a:cs typeface="+mn-cs"/>
        </a:defRPr>
      </a:lvl7pPr>
      <a:lvl8pPr marL="3429000" indent="-228600" algn="l" rtl="0" fontAlgn="base">
        <a:spcBef>
          <a:spcPct val="20000"/>
        </a:spcBef>
        <a:spcAft>
          <a:spcPct val="0"/>
        </a:spcAft>
        <a:buChar char="»"/>
        <a:defRPr sz="2000">
          <a:solidFill>
            <a:srgbClr val="FFFF00"/>
          </a:solidFill>
          <a:latin typeface="+mn-lt"/>
          <a:cs typeface="+mn-cs"/>
        </a:defRPr>
      </a:lvl8pPr>
      <a:lvl9pPr marL="3886200" indent="-228600" algn="l" rtl="0" fontAlgn="base">
        <a:spcBef>
          <a:spcPct val="20000"/>
        </a:spcBef>
        <a:spcAft>
          <a:spcPct val="0"/>
        </a:spcAft>
        <a:buChar char="»"/>
        <a:defRPr sz="2000">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9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973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9973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eaLnBrk="0" fontAlgn="base" hangingPunct="0">
              <a:spcBef>
                <a:spcPct val="0"/>
              </a:spcBef>
              <a:spcAft>
                <a:spcPct val="0"/>
              </a:spcAft>
              <a:defRPr/>
            </a:pPr>
            <a:fld id="{2179099C-5C3B-48B2-ACCA-5EF4D84A007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86419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cs typeface="Arial" pitchFamily="34" charset="0"/>
        </a:defRPr>
      </a:lvl2pPr>
      <a:lvl3pPr algn="ctr" rtl="0" eaLnBrk="0" fontAlgn="base" hangingPunct="0">
        <a:spcBef>
          <a:spcPct val="0"/>
        </a:spcBef>
        <a:spcAft>
          <a:spcPct val="0"/>
        </a:spcAft>
        <a:defRPr sz="4400">
          <a:solidFill>
            <a:srgbClr val="FFFF00"/>
          </a:solidFill>
          <a:latin typeface="Arial" pitchFamily="34" charset="0"/>
          <a:cs typeface="Arial" pitchFamily="34" charset="0"/>
        </a:defRPr>
      </a:lvl3pPr>
      <a:lvl4pPr algn="ctr" rtl="0" eaLnBrk="0" fontAlgn="base" hangingPunct="0">
        <a:spcBef>
          <a:spcPct val="0"/>
        </a:spcBef>
        <a:spcAft>
          <a:spcPct val="0"/>
        </a:spcAft>
        <a:defRPr sz="4400">
          <a:solidFill>
            <a:srgbClr val="FFFF00"/>
          </a:solidFill>
          <a:latin typeface="Arial" pitchFamily="34" charset="0"/>
          <a:cs typeface="Arial" pitchFamily="34" charset="0"/>
        </a:defRPr>
      </a:lvl4pPr>
      <a:lvl5pPr algn="ctr" rtl="0" eaLnBrk="0" fontAlgn="base" hangingPunct="0">
        <a:spcBef>
          <a:spcPct val="0"/>
        </a:spcBef>
        <a:spcAft>
          <a:spcPct val="0"/>
        </a:spcAft>
        <a:defRPr sz="4400">
          <a:solidFill>
            <a:srgbClr val="FFFF00"/>
          </a:solidFill>
          <a:latin typeface="Arial" pitchFamily="34" charset="0"/>
          <a:cs typeface="Arial" pitchFamily="34" charset="0"/>
        </a:defRPr>
      </a:lvl5pPr>
      <a:lvl6pPr marL="457200" algn="ctr" rtl="0" fontAlgn="base">
        <a:spcBef>
          <a:spcPct val="0"/>
        </a:spcBef>
        <a:spcAft>
          <a:spcPct val="0"/>
        </a:spcAft>
        <a:defRPr sz="4400">
          <a:solidFill>
            <a:srgbClr val="FFFF00"/>
          </a:solidFill>
          <a:latin typeface="Arial" pitchFamily="34" charset="0"/>
          <a:cs typeface="Arial" pitchFamily="34" charset="0"/>
        </a:defRPr>
      </a:lvl6pPr>
      <a:lvl7pPr marL="914400" algn="ctr" rtl="0" fontAlgn="base">
        <a:spcBef>
          <a:spcPct val="0"/>
        </a:spcBef>
        <a:spcAft>
          <a:spcPct val="0"/>
        </a:spcAft>
        <a:defRPr sz="4400">
          <a:solidFill>
            <a:srgbClr val="FFFF00"/>
          </a:solidFill>
          <a:latin typeface="Arial" pitchFamily="34" charset="0"/>
          <a:cs typeface="Arial" pitchFamily="34" charset="0"/>
        </a:defRPr>
      </a:lvl7pPr>
      <a:lvl8pPr marL="1371600" algn="ctr" rtl="0" fontAlgn="base">
        <a:spcBef>
          <a:spcPct val="0"/>
        </a:spcBef>
        <a:spcAft>
          <a:spcPct val="0"/>
        </a:spcAft>
        <a:defRPr sz="4400">
          <a:solidFill>
            <a:srgbClr val="FFFF00"/>
          </a:solidFill>
          <a:latin typeface="Arial" pitchFamily="34" charset="0"/>
          <a:cs typeface="Arial" pitchFamily="34" charset="0"/>
        </a:defRPr>
      </a:lvl8pPr>
      <a:lvl9pPr marL="1828800" algn="ctr" rtl="0" fontAlgn="base">
        <a:spcBef>
          <a:spcPct val="0"/>
        </a:spcBef>
        <a:spcAft>
          <a:spcPct val="0"/>
        </a:spcAft>
        <a:defRPr sz="4400">
          <a:solidFill>
            <a:srgbClr val="FFFF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cs typeface="+mn-cs"/>
        </a:defRPr>
      </a:lvl2pPr>
      <a:lvl3pPr marL="1143000" indent="-228600" algn="l" rtl="0" eaLnBrk="0" fontAlgn="base" hangingPunct="0">
        <a:spcBef>
          <a:spcPct val="20000"/>
        </a:spcBef>
        <a:spcAft>
          <a:spcPct val="0"/>
        </a:spcAft>
        <a:buChar char="•"/>
        <a:defRPr sz="2400">
          <a:solidFill>
            <a:srgbClr val="FFFF00"/>
          </a:solidFill>
          <a:latin typeface="+mn-lt"/>
          <a:cs typeface="+mn-cs"/>
        </a:defRPr>
      </a:lvl3pPr>
      <a:lvl4pPr marL="1600200" indent="-228600" algn="l" rtl="0" eaLnBrk="0" fontAlgn="base" hangingPunct="0">
        <a:spcBef>
          <a:spcPct val="20000"/>
        </a:spcBef>
        <a:spcAft>
          <a:spcPct val="0"/>
        </a:spcAft>
        <a:buChar char="–"/>
        <a:defRPr sz="2000">
          <a:solidFill>
            <a:srgbClr val="FFFF00"/>
          </a:solidFill>
          <a:latin typeface="+mn-lt"/>
          <a:cs typeface="+mn-cs"/>
        </a:defRPr>
      </a:lvl4pPr>
      <a:lvl5pPr marL="2057400" indent="-228600" algn="l" rtl="0" eaLnBrk="0" fontAlgn="base" hangingPunct="0">
        <a:spcBef>
          <a:spcPct val="20000"/>
        </a:spcBef>
        <a:spcAft>
          <a:spcPct val="0"/>
        </a:spcAft>
        <a:buChar char="»"/>
        <a:defRPr sz="2000">
          <a:solidFill>
            <a:srgbClr val="FFFF00"/>
          </a:solidFill>
          <a:latin typeface="+mn-lt"/>
          <a:cs typeface="+mn-cs"/>
        </a:defRPr>
      </a:lvl5pPr>
      <a:lvl6pPr marL="2514600" indent="-228600" algn="l" rtl="0" fontAlgn="base">
        <a:spcBef>
          <a:spcPct val="20000"/>
        </a:spcBef>
        <a:spcAft>
          <a:spcPct val="0"/>
        </a:spcAft>
        <a:buChar char="»"/>
        <a:defRPr sz="2000">
          <a:solidFill>
            <a:srgbClr val="FFFF00"/>
          </a:solidFill>
          <a:latin typeface="+mn-lt"/>
          <a:cs typeface="+mn-cs"/>
        </a:defRPr>
      </a:lvl6pPr>
      <a:lvl7pPr marL="2971800" indent="-228600" algn="l" rtl="0" fontAlgn="base">
        <a:spcBef>
          <a:spcPct val="20000"/>
        </a:spcBef>
        <a:spcAft>
          <a:spcPct val="0"/>
        </a:spcAft>
        <a:buChar char="»"/>
        <a:defRPr sz="2000">
          <a:solidFill>
            <a:srgbClr val="FFFF00"/>
          </a:solidFill>
          <a:latin typeface="+mn-lt"/>
          <a:cs typeface="+mn-cs"/>
        </a:defRPr>
      </a:lvl7pPr>
      <a:lvl8pPr marL="3429000" indent="-228600" algn="l" rtl="0" fontAlgn="base">
        <a:spcBef>
          <a:spcPct val="20000"/>
        </a:spcBef>
        <a:spcAft>
          <a:spcPct val="0"/>
        </a:spcAft>
        <a:buChar char="»"/>
        <a:defRPr sz="2000">
          <a:solidFill>
            <a:srgbClr val="FFFF00"/>
          </a:solidFill>
          <a:latin typeface="+mn-lt"/>
          <a:cs typeface="+mn-cs"/>
        </a:defRPr>
      </a:lvl8pPr>
      <a:lvl9pPr marL="3886200" indent="-228600" algn="l" rtl="0" fontAlgn="base">
        <a:spcBef>
          <a:spcPct val="20000"/>
        </a:spcBef>
        <a:spcAft>
          <a:spcPct val="0"/>
        </a:spcAft>
        <a:buChar char="»"/>
        <a:defRPr sz="2000">
          <a:solidFill>
            <a:srgbClr val="FFFF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5.xml"/><Relationship Id="rId7" Type="http://schemas.openxmlformats.org/officeDocument/2006/relationships/image" Target="../media/image33.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6.png"/><Relationship Id="rId4" Type="http://schemas.openxmlformats.org/officeDocument/2006/relationships/diagramQuickStyle" Target="../diagrams/quickStyle5.xm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8.xml"/><Relationship Id="rId7" Type="http://schemas.openxmlformats.org/officeDocument/2006/relationships/image" Target="../media/image4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50.png"/><Relationship Id="rId4" Type="http://schemas.openxmlformats.org/officeDocument/2006/relationships/diagramQuickStyle" Target="../diagrams/quickStyle8.xml"/><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9.xml"/><Relationship Id="rId7" Type="http://schemas.openxmlformats.org/officeDocument/2006/relationships/image" Target="../media/image5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55.png"/><Relationship Id="rId5" Type="http://schemas.openxmlformats.org/officeDocument/2006/relationships/diagramColors" Target="../diagrams/colors9.xml"/><Relationship Id="rId10" Type="http://schemas.openxmlformats.org/officeDocument/2006/relationships/image" Target="../media/image54.png"/><Relationship Id="rId4" Type="http://schemas.openxmlformats.org/officeDocument/2006/relationships/diagramQuickStyle" Target="../diagrams/quickStyle9.xml"/><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743" y="2514602"/>
            <a:ext cx="10853057" cy="2323420"/>
          </a:xfrm>
        </p:spPr>
        <p:txBody>
          <a:bodyPr>
            <a:noAutofit/>
          </a:bodyPr>
          <a:lstStyle/>
          <a:p>
            <a:r>
              <a:rPr lang="en-US" sz="8000" b="0" dirty="0" smtClean="0">
                <a:solidFill>
                  <a:schemeClr val="accent1"/>
                </a:solidFill>
                <a:effectLst>
                  <a:outerShdw blurRad="38100" dist="38100" dir="2700000" algn="tl">
                    <a:srgbClr val="000000">
                      <a:alpha val="43137"/>
                    </a:srgbClr>
                  </a:outerShdw>
                </a:effectLst>
                <a:latin typeface="Brush Script MT" panose="03060802040406070304" pitchFamily="66" charset="0"/>
                <a:ea typeface="BatangChe" panose="02030609000101010101" pitchFamily="49" charset="-127"/>
              </a:rPr>
              <a:t>New Directions in Student Development</a:t>
            </a:r>
            <a:br>
              <a:rPr lang="en-US" sz="8000" b="0" dirty="0" smtClean="0">
                <a:solidFill>
                  <a:schemeClr val="accent1"/>
                </a:solidFill>
                <a:effectLst>
                  <a:outerShdw blurRad="38100" dist="38100" dir="2700000" algn="tl">
                    <a:srgbClr val="000000">
                      <a:alpha val="43137"/>
                    </a:srgbClr>
                  </a:outerShdw>
                </a:effectLst>
                <a:latin typeface="Brush Script MT" panose="03060802040406070304" pitchFamily="66" charset="0"/>
                <a:ea typeface="BatangChe" panose="02030609000101010101" pitchFamily="49" charset="-127"/>
              </a:rPr>
            </a:br>
            <a:endParaRPr lang="en-US" sz="8000" b="0" dirty="0">
              <a:solidFill>
                <a:schemeClr val="accent1"/>
              </a:solidFill>
              <a:effectLst>
                <a:outerShdw blurRad="38100" dist="38100" dir="2700000" algn="tl">
                  <a:srgbClr val="000000">
                    <a:alpha val="43137"/>
                  </a:srgbClr>
                </a:outerShdw>
              </a:effectLst>
              <a:latin typeface="Brush Script MT" panose="03060802040406070304" pitchFamily="66" charset="0"/>
              <a:ea typeface="BatangChe" panose="02030609000101010101" pitchFamily="49" charset="-127"/>
            </a:endParaRPr>
          </a:p>
        </p:txBody>
      </p:sp>
      <p:sp>
        <p:nvSpPr>
          <p:cNvPr id="3" name="Subtitle 2"/>
          <p:cNvSpPr>
            <a:spLocks noGrp="1"/>
          </p:cNvSpPr>
          <p:nvPr>
            <p:ph type="subTitle" idx="1"/>
          </p:nvPr>
        </p:nvSpPr>
        <p:spPr>
          <a:xfrm>
            <a:off x="1524000" y="4342270"/>
            <a:ext cx="9144000" cy="1655762"/>
          </a:xfrm>
        </p:spPr>
        <p:txBody>
          <a:bodyPr>
            <a:normAutofit/>
          </a:bodyPr>
          <a:lstStyle/>
          <a:p>
            <a:r>
              <a:rPr lang="en-US" sz="4400" b="1" dirty="0">
                <a:solidFill>
                  <a:schemeClr val="accent6"/>
                </a:solidFill>
                <a:latin typeface="Brush Script MT" panose="03060802040406070304" pitchFamily="66" charset="0"/>
              </a:rPr>
              <a:t>Piedmont Technical College</a:t>
            </a:r>
            <a:br>
              <a:rPr lang="en-US" sz="4400" b="1" dirty="0">
                <a:solidFill>
                  <a:schemeClr val="accent6"/>
                </a:solidFill>
                <a:latin typeface="Brush Script MT" panose="03060802040406070304" pitchFamily="66" charset="0"/>
              </a:rPr>
            </a:br>
            <a:r>
              <a:rPr lang="en-US" sz="4400" b="1" dirty="0">
                <a:solidFill>
                  <a:schemeClr val="accent6"/>
                </a:solidFill>
                <a:latin typeface="Brush Script MT" panose="03060802040406070304" pitchFamily="66" charset="0"/>
              </a:rPr>
              <a:t>March 3-4, 2016</a:t>
            </a:r>
          </a:p>
        </p:txBody>
      </p:sp>
    </p:spTree>
    <p:extLst>
      <p:ext uri="{BB962C8B-B14F-4D97-AF65-F5344CB8AC3E}">
        <p14:creationId xmlns:p14="http://schemas.microsoft.com/office/powerpoint/2010/main" val="151598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8688" y="379561"/>
            <a:ext cx="9793139" cy="2585323"/>
          </a:xfrm>
          <a:prstGeom prst="rect">
            <a:avLst/>
          </a:prstGeom>
        </p:spPr>
        <p:txBody>
          <a:bodyPr wrap="square">
            <a:spAutoFit/>
          </a:bodyPr>
          <a:lstStyle/>
          <a:p>
            <a:pPr lvl="0" algn="ctr">
              <a:spcBef>
                <a:spcPts val="1200"/>
              </a:spcBef>
            </a:pPr>
            <a:r>
              <a:rPr lang="en-US" sz="5400" b="1" i="1" dirty="0" smtClean="0">
                <a:solidFill>
                  <a:srgbClr val="1F3D7C"/>
                </a:solidFill>
                <a:effectLst>
                  <a:outerShdw blurRad="38100" dist="38100" dir="2700000" algn="tl">
                    <a:srgbClr val="000000">
                      <a:alpha val="43137"/>
                    </a:srgbClr>
                  </a:outerShdw>
                </a:effectLst>
              </a:rPr>
              <a:t>How much are you willing to invest in developing the leader that is within you? </a:t>
            </a:r>
            <a:endParaRPr lang="en-US" sz="5400" b="1" i="1" dirty="0">
              <a:solidFill>
                <a:srgbClr val="1F3D7C"/>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344" y="2964884"/>
            <a:ext cx="6761826" cy="3803527"/>
          </a:xfrm>
          <a:prstGeom prst="rect">
            <a:avLst/>
          </a:prstGeom>
        </p:spPr>
      </p:pic>
    </p:spTree>
    <p:extLst>
      <p:ext uri="{BB962C8B-B14F-4D97-AF65-F5344CB8AC3E}">
        <p14:creationId xmlns:p14="http://schemas.microsoft.com/office/powerpoint/2010/main" val="3778034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
          <p:cNvSpPr>
            <a:spLocks/>
          </p:cNvSpPr>
          <p:nvPr/>
        </p:nvSpPr>
        <p:spPr bwMode="auto">
          <a:xfrm flipH="1">
            <a:off x="-44451" y="-23018"/>
            <a:ext cx="8444707" cy="6888956"/>
          </a:xfrm>
          <a:custGeom>
            <a:avLst/>
            <a:gdLst>
              <a:gd name="T0" fmla="*/ 4503 w 21600"/>
              <a:gd name="T1" fmla="*/ 0 h 21600"/>
              <a:gd name="T2" fmla="*/ 0 w 21600"/>
              <a:gd name="T3" fmla="*/ 0 h 21600"/>
              <a:gd name="T4" fmla="*/ 17092 w 21600"/>
              <a:gd name="T5" fmla="*/ 21600 h 21600"/>
              <a:gd name="T6" fmla="*/ 21600 w 21600"/>
              <a:gd name="T7" fmla="*/ 21600 h 21600"/>
              <a:gd name="T8" fmla="*/ 4503 w 21600"/>
              <a:gd name="T9" fmla="*/ 0 h 21600"/>
              <a:gd name="T10" fmla="*/ 4503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4503" y="0"/>
                </a:moveTo>
                <a:lnTo>
                  <a:pt x="0" y="0"/>
                </a:lnTo>
                <a:lnTo>
                  <a:pt x="17092" y="21600"/>
                </a:lnTo>
                <a:lnTo>
                  <a:pt x="21600" y="21600"/>
                </a:lnTo>
                <a:lnTo>
                  <a:pt x="4503" y="0"/>
                </a:lnTo>
                <a:close/>
                <a:moveTo>
                  <a:pt x="4503" y="0"/>
                </a:moveTo>
              </a:path>
            </a:pathLst>
          </a:custGeom>
          <a:solidFill>
            <a:srgbClr val="B5B5AF">
              <a:alpha val="40000"/>
            </a:srgbClr>
          </a:solidFill>
          <a:ln>
            <a:noFill/>
          </a:ln>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
        <p:nvSpPr>
          <p:cNvPr id="34831" name="Rectangle 15"/>
          <p:cNvSpPr>
            <a:spLocks/>
          </p:cNvSpPr>
          <p:nvPr/>
        </p:nvSpPr>
        <p:spPr bwMode="auto">
          <a:xfrm>
            <a:off x="5115506" y="1211007"/>
            <a:ext cx="6419759"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3700"/>
              </a:lnSpc>
              <a:spcBef>
                <a:spcPct val="0"/>
              </a:spcBef>
              <a:spcAft>
                <a:spcPct val="0"/>
              </a:spcAft>
            </a:pPr>
            <a:r>
              <a:rPr lang="en-US" sz="40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Presentation </a:t>
            </a:r>
            <a:r>
              <a:rPr lang="en-US" sz="4000" b="1" dirty="0">
                <a:solidFill>
                  <a:schemeClr val="accent2"/>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Premises</a:t>
            </a:r>
            <a:r>
              <a:rPr lang="en-US" sz="40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  </a:t>
            </a:r>
            <a:r>
              <a:rPr lang="en-US" sz="4000" b="1" dirty="0" smtClean="0">
                <a:solidFill>
                  <a:schemeClr val="accent2"/>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
            </a:r>
            <a:br>
              <a:rPr lang="en-US" sz="4000" b="1" dirty="0" smtClean="0">
                <a:solidFill>
                  <a:schemeClr val="accent2"/>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br>
            <a:r>
              <a:rPr lang="en-US" sz="4000" b="1" dirty="0" smtClean="0">
                <a:solidFill>
                  <a:schemeClr val="accent2"/>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 </a:t>
            </a:r>
            <a:endParaRPr lang="en-US" sz="4000" b="1" dirty="0">
              <a:solidFill>
                <a:schemeClr val="accent2"/>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sp>
        <p:nvSpPr>
          <p:cNvPr id="34833" name="Line 17"/>
          <p:cNvSpPr>
            <a:spLocks noChangeShapeType="1"/>
          </p:cNvSpPr>
          <p:nvPr/>
        </p:nvSpPr>
        <p:spPr bwMode="auto">
          <a:xfrm>
            <a:off x="5115506" y="1584434"/>
            <a:ext cx="5522244" cy="0"/>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grpSp>
        <p:nvGrpSpPr>
          <p:cNvPr id="4" name="Group 3"/>
          <p:cNvGrpSpPr/>
          <p:nvPr/>
        </p:nvGrpSpPr>
        <p:grpSpPr>
          <a:xfrm>
            <a:off x="5180984" y="1938567"/>
            <a:ext cx="5510116" cy="438936"/>
            <a:chOff x="6104710" y="2751139"/>
            <a:chExt cx="5510116" cy="438936"/>
          </a:xfrm>
        </p:grpSpPr>
        <p:sp>
          <p:nvSpPr>
            <p:cNvPr id="34835"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800" dirty="0" smtClean="0">
                  <a:solidFill>
                    <a:srgbClr val="000000"/>
                  </a:solidFill>
                  <a:ea typeface="ＭＳ Ｐゴシック" charset="0"/>
                  <a:cs typeface="Bebas Neue" charset="0"/>
                  <a:sym typeface="Bebas Neue" charset="0"/>
                </a:rPr>
                <a:t>Leaders m</a:t>
              </a:r>
              <a:r>
                <a:rPr lang="en-US" sz="2400" dirty="0" smtClean="0">
                  <a:solidFill>
                    <a:srgbClr val="000000"/>
                  </a:solidFill>
                  <a:ea typeface="ＭＳ Ｐゴシック" charset="0"/>
                  <a:cs typeface="Bebas Neue" charset="0"/>
                  <a:sym typeface="Bebas Neue" charset="0"/>
                </a:rPr>
                <a:t>ake a difference! </a:t>
              </a:r>
              <a:endParaRPr lang="en-US" sz="2400" dirty="0">
                <a:solidFill>
                  <a:srgbClr val="000000"/>
                </a:solidFill>
                <a:ea typeface="ＭＳ Ｐゴシック" charset="0"/>
                <a:cs typeface="Bebas Neue" charset="0"/>
                <a:sym typeface="Bebas Neue" charset="0"/>
              </a:endParaRPr>
            </a:p>
          </p:txBody>
        </p:sp>
        <p:sp>
          <p:nvSpPr>
            <p:cNvPr id="34838"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3" name="Group 2"/>
          <p:cNvGrpSpPr/>
          <p:nvPr/>
        </p:nvGrpSpPr>
        <p:grpSpPr>
          <a:xfrm>
            <a:off x="5180984" y="2646939"/>
            <a:ext cx="5032890" cy="432580"/>
            <a:chOff x="6107885" y="3627855"/>
            <a:chExt cx="5032890" cy="432580"/>
          </a:xfrm>
        </p:grpSpPr>
        <p:sp>
          <p:nvSpPr>
            <p:cNvPr id="34844"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46" name="Rectangle 19"/>
            <p:cNvSpPr>
              <a:spLocks/>
            </p:cNvSpPr>
            <p:nvPr/>
          </p:nvSpPr>
          <p:spPr bwMode="auto">
            <a:xfrm>
              <a:off x="6883400" y="3704444"/>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a typeface="ＭＳ Ｐゴシック" charset="0"/>
                  <a:cs typeface="Bebas Neue" charset="0"/>
                  <a:sym typeface="Bebas Neue" charset="0"/>
                </a:rPr>
                <a:t>Leaders make things happen! </a:t>
              </a:r>
              <a:endParaRPr lang="en-US" sz="2400" dirty="0">
                <a:solidFill>
                  <a:srgbClr val="000000"/>
                </a:solidFill>
                <a:ea typeface="ＭＳ Ｐゴシック" charset="0"/>
                <a:cs typeface="Bebas Neue" charset="0"/>
                <a:sym typeface="Bebas Neue" charset="0"/>
              </a:endParaRPr>
            </a:p>
          </p:txBody>
        </p:sp>
      </p:grpSp>
      <p:grpSp>
        <p:nvGrpSpPr>
          <p:cNvPr id="5" name="Group 4"/>
          <p:cNvGrpSpPr/>
          <p:nvPr/>
        </p:nvGrpSpPr>
        <p:grpSpPr>
          <a:xfrm>
            <a:off x="5180984" y="3331021"/>
            <a:ext cx="6715741" cy="432580"/>
            <a:chOff x="6107885" y="4437064"/>
            <a:chExt cx="6715741" cy="432580"/>
          </a:xfrm>
        </p:grpSpPr>
        <p:sp>
          <p:nvSpPr>
            <p:cNvPr id="34850" name="Oval 34"/>
            <p:cNvSpPr>
              <a:spLocks/>
            </p:cNvSpPr>
            <p:nvPr/>
          </p:nvSpPr>
          <p:spPr bwMode="auto">
            <a:xfrm>
              <a:off x="6107885" y="443706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47" name="Rectangle 19"/>
            <p:cNvSpPr>
              <a:spLocks/>
            </p:cNvSpPr>
            <p:nvPr/>
          </p:nvSpPr>
          <p:spPr bwMode="auto">
            <a:xfrm>
              <a:off x="6883400" y="4464469"/>
              <a:ext cx="5940226" cy="3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en-US" sz="2400" dirty="0" smtClean="0">
                  <a:solidFill>
                    <a:srgbClr val="000000"/>
                  </a:solidFill>
                  <a:latin typeface="Calibri" panose="020F0502020204030204" pitchFamily="34" charset="0"/>
                  <a:ea typeface="ＭＳ Ｐゴシック" charset="0"/>
                  <a:cs typeface="Bebas Neue" charset="0"/>
                  <a:sym typeface="Bebas Neue" charset="0"/>
                </a:rPr>
                <a:t>Organization effectiveness depends on leadership! </a:t>
              </a:r>
              <a:endParaRPr lang="en-US" sz="2400"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6" name="Group 5"/>
          <p:cNvGrpSpPr/>
          <p:nvPr/>
        </p:nvGrpSpPr>
        <p:grpSpPr>
          <a:xfrm>
            <a:off x="5187334" y="4094537"/>
            <a:ext cx="5652062" cy="432580"/>
            <a:chOff x="6113830" y="5251795"/>
            <a:chExt cx="5291301" cy="432580"/>
          </a:xfrm>
        </p:grpSpPr>
        <p:sp>
          <p:nvSpPr>
            <p:cNvPr id="34856" name="Oval 40"/>
            <p:cNvSpPr>
              <a:spLocks/>
            </p:cNvSpPr>
            <p:nvPr/>
          </p:nvSpPr>
          <p:spPr bwMode="auto">
            <a:xfrm>
              <a:off x="6113830" y="5251795"/>
              <a:ext cx="404239" cy="432580"/>
            </a:xfrm>
            <a:prstGeom prst="ellipse">
              <a:avLst/>
            </a:prstGeom>
            <a:solidFill>
              <a:schemeClr val="accent4"/>
            </a:solidFill>
            <a:ln>
              <a:noFill/>
            </a:ln>
            <a:extLst/>
          </p:spPr>
          <p:txBody>
            <a:bodyPr lIns="0" tIns="0" rIns="0" bIns="0"/>
            <a:lstStyle/>
            <a:p>
              <a:pPr algn="ctr" fontAlgn="base">
                <a:spcBef>
                  <a:spcPct val="0"/>
                </a:spcBef>
                <a:spcAft>
                  <a:spcPct val="0"/>
                </a:spcAft>
              </a:pP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48" name="Rectangle 19"/>
            <p:cNvSpPr>
              <a:spLocks/>
            </p:cNvSpPr>
            <p:nvPr/>
          </p:nvSpPr>
          <p:spPr bwMode="auto">
            <a:xfrm>
              <a:off x="6838221" y="5318914"/>
              <a:ext cx="4566910" cy="3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latin typeface="Calibri" panose="020F0502020204030204" pitchFamily="34" charset="0"/>
                  <a:ea typeface="ＭＳ Ｐゴシック" charset="0"/>
                  <a:cs typeface="Bebas Neue" charset="0"/>
                  <a:sym typeface="Bebas Neue" charset="0"/>
                </a:rPr>
                <a:t>Leaders are persons like you! </a:t>
              </a:r>
              <a:endParaRPr lang="en-US" sz="2400"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23" name="Group 22"/>
          <p:cNvGrpSpPr/>
          <p:nvPr/>
        </p:nvGrpSpPr>
        <p:grpSpPr>
          <a:xfrm>
            <a:off x="5187334" y="4796760"/>
            <a:ext cx="5094235" cy="432580"/>
            <a:chOff x="6114235" y="5243680"/>
            <a:chExt cx="5094235" cy="432580"/>
          </a:xfrm>
        </p:grpSpPr>
        <p:sp>
          <p:nvSpPr>
            <p:cNvPr id="24" name="Oval 40"/>
            <p:cNvSpPr>
              <a:spLocks/>
            </p:cNvSpPr>
            <p:nvPr/>
          </p:nvSpPr>
          <p:spPr bwMode="auto">
            <a:xfrm>
              <a:off x="6114235" y="5243680"/>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5" name="Rectangle 19"/>
            <p:cNvSpPr>
              <a:spLocks/>
            </p:cNvSpPr>
            <p:nvPr/>
          </p:nvSpPr>
          <p:spPr bwMode="auto">
            <a:xfrm>
              <a:off x="6883400" y="5294314"/>
              <a:ext cx="4325070" cy="3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latin typeface="Calibri" panose="020F0502020204030204" pitchFamily="34" charset="0"/>
                  <a:ea typeface="ＭＳ Ｐゴシック" charset="0"/>
                  <a:cs typeface="Bebas Neue" charset="0"/>
                  <a:sym typeface="Bebas Neue" charset="0"/>
                </a:rPr>
                <a:t>You are/can be a leader! </a:t>
              </a:r>
              <a:endParaRPr lang="en-US" sz="2400"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30" name="Group 29"/>
          <p:cNvGrpSpPr/>
          <p:nvPr/>
        </p:nvGrpSpPr>
        <p:grpSpPr>
          <a:xfrm>
            <a:off x="5187334" y="5480635"/>
            <a:ext cx="5652062" cy="432580"/>
            <a:chOff x="6113830" y="5251795"/>
            <a:chExt cx="5291301" cy="432580"/>
          </a:xfrm>
        </p:grpSpPr>
        <p:sp>
          <p:nvSpPr>
            <p:cNvPr id="31" name="Oval 40"/>
            <p:cNvSpPr>
              <a:spLocks/>
            </p:cNvSpPr>
            <p:nvPr/>
          </p:nvSpPr>
          <p:spPr bwMode="auto">
            <a:xfrm>
              <a:off x="6113830" y="5251795"/>
              <a:ext cx="404239" cy="432580"/>
            </a:xfrm>
            <a:prstGeom prst="ellipse">
              <a:avLst/>
            </a:prstGeom>
            <a:solidFill>
              <a:schemeClr val="accent4"/>
            </a:solidFill>
            <a:ln>
              <a:noFill/>
            </a:ln>
            <a:extLst/>
          </p:spPr>
          <p:txBody>
            <a:bodyPr lIns="0" tIns="0" rIns="0" bIns="0"/>
            <a:lstStyle/>
            <a:p>
              <a:pPr algn="ctr" fontAlgn="base">
                <a:spcBef>
                  <a:spcPct val="0"/>
                </a:spcBef>
                <a:spcAft>
                  <a:spcPct val="0"/>
                </a:spcAft>
              </a:pP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32" name="Rectangle 19"/>
            <p:cNvSpPr>
              <a:spLocks/>
            </p:cNvSpPr>
            <p:nvPr/>
          </p:nvSpPr>
          <p:spPr bwMode="auto">
            <a:xfrm>
              <a:off x="6838221" y="5318914"/>
              <a:ext cx="4566910" cy="3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chemeClr val="accent2"/>
                  </a:solidFill>
                  <a:latin typeface="Calibri" panose="020F0502020204030204" pitchFamily="34" charset="0"/>
                  <a:ea typeface="ＭＳ Ｐゴシック" charset="0"/>
                  <a:cs typeface="Bebas Neue" charset="0"/>
                  <a:sym typeface="Bebas Neue" charset="0"/>
                </a:rPr>
                <a:t>Ergo, there is a leader in you! </a:t>
              </a:r>
              <a:r>
                <a:rPr lang="en-US" sz="2400" dirty="0" smtClean="0">
                  <a:solidFill>
                    <a:srgbClr val="000000"/>
                  </a:solidFill>
                  <a:latin typeface="Calibri" panose="020F0502020204030204" pitchFamily="34" charset="0"/>
                  <a:ea typeface="ＭＳ Ｐゴシック" charset="0"/>
                  <a:cs typeface="Bebas Neue" charset="0"/>
                  <a:sym typeface="Bebas Neue" charset="0"/>
                </a:rPr>
                <a:t> </a:t>
              </a:r>
              <a:endParaRPr lang="en-US" sz="2400" dirty="0">
                <a:solidFill>
                  <a:srgbClr val="000000"/>
                </a:solidFill>
                <a:latin typeface="Calibri" panose="020F0502020204030204" pitchFamily="34" charset="0"/>
                <a:ea typeface="ＭＳ Ｐゴシック" charset="0"/>
                <a:cs typeface="Bebas Neue" charset="0"/>
                <a:sym typeface="Bebas Neue" charset="0"/>
              </a:endParaRPr>
            </a:p>
          </p:txBody>
        </p:sp>
      </p:grpSp>
      <p:sp>
        <p:nvSpPr>
          <p:cNvPr id="2" name="Right Arrow 1"/>
          <p:cNvSpPr/>
          <p:nvPr/>
        </p:nvSpPr>
        <p:spPr>
          <a:xfrm>
            <a:off x="5253487" y="2018335"/>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ight Arrow 25"/>
          <p:cNvSpPr/>
          <p:nvPr/>
        </p:nvSpPr>
        <p:spPr>
          <a:xfrm>
            <a:off x="5262114" y="2720032"/>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ight Arrow 26"/>
          <p:cNvSpPr/>
          <p:nvPr/>
        </p:nvSpPr>
        <p:spPr>
          <a:xfrm>
            <a:off x="5262115" y="3394811"/>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Arrow 27"/>
          <p:cNvSpPr/>
          <p:nvPr/>
        </p:nvSpPr>
        <p:spPr>
          <a:xfrm>
            <a:off x="5262115" y="4161496"/>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ight Arrow 28"/>
          <p:cNvSpPr/>
          <p:nvPr/>
        </p:nvSpPr>
        <p:spPr>
          <a:xfrm>
            <a:off x="5265452" y="4869646"/>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ight Arrow 32"/>
          <p:cNvSpPr/>
          <p:nvPr/>
        </p:nvSpPr>
        <p:spPr>
          <a:xfrm>
            <a:off x="5256585" y="5563092"/>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6" y="1225946"/>
            <a:ext cx="4515003" cy="4873060"/>
          </a:xfrm>
          <a:prstGeom prst="rect">
            <a:avLst/>
          </a:prstGeom>
        </p:spPr>
      </p:pic>
    </p:spTree>
    <p:extLst>
      <p:ext uri="{BB962C8B-B14F-4D97-AF65-F5344CB8AC3E}">
        <p14:creationId xmlns:p14="http://schemas.microsoft.com/office/powerpoint/2010/main" val="13103532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4817"/>
                                        </p:tgtEl>
                                        <p:attrNameLst>
                                          <p:attrName>style.visibility</p:attrName>
                                        </p:attrNameLst>
                                      </p:cBhvr>
                                      <p:to>
                                        <p:strVal val="visible"/>
                                      </p:to>
                                    </p:set>
                                    <p:animEffect transition="in" filter="barn(outVertical)">
                                      <p:cBhvr>
                                        <p:cTn id="7" dur="500"/>
                                        <p:tgtEl>
                                          <p:spTgt spid="348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831"/>
                                        </p:tgtEl>
                                        <p:attrNameLst>
                                          <p:attrName>style.visibility</p:attrName>
                                        </p:attrNameLst>
                                      </p:cBhvr>
                                      <p:to>
                                        <p:strVal val="visible"/>
                                      </p:to>
                                    </p:set>
                                    <p:animEffect transition="in" filter="wipe(up)">
                                      <p:cBhvr>
                                        <p:cTn id="11" dur="500"/>
                                        <p:tgtEl>
                                          <p:spTgt spid="348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833"/>
                                        </p:tgtEl>
                                        <p:attrNameLst>
                                          <p:attrName>style.visibility</p:attrName>
                                        </p:attrNameLst>
                                      </p:cBhvr>
                                      <p:to>
                                        <p:strVal val="visible"/>
                                      </p:to>
                                    </p:set>
                                    <p:animEffect transition="in" filter="wipe(left)">
                                      <p:cBhvr>
                                        <p:cTn id="15" dur="750"/>
                                        <p:tgtEl>
                                          <p:spTgt spid="34833"/>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31"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par>
                          <p:cTn id="35" fill="hold">
                            <p:stCondLst>
                              <p:cond delay="3750"/>
                            </p:stCondLst>
                            <p:childTnLst>
                              <p:par>
                                <p:cTn id="36" presetID="31"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1000" fill="hold"/>
                                        <p:tgtEl>
                                          <p:spTgt spid="3"/>
                                        </p:tgtEl>
                                        <p:attrNameLst>
                                          <p:attrName>ppt_w</p:attrName>
                                        </p:attrNameLst>
                                      </p:cBhvr>
                                      <p:tavLst>
                                        <p:tav tm="0">
                                          <p:val>
                                            <p:fltVal val="0"/>
                                          </p:val>
                                        </p:tav>
                                        <p:tav tm="100000">
                                          <p:val>
                                            <p:strVal val="#ppt_w"/>
                                          </p:val>
                                        </p:tav>
                                      </p:tavLst>
                                    </p:anim>
                                    <p:anim calcmode="lin" valueType="num">
                                      <p:cBhvr>
                                        <p:cTn id="39" dur="1000" fill="hold"/>
                                        <p:tgtEl>
                                          <p:spTgt spid="3"/>
                                        </p:tgtEl>
                                        <p:attrNameLst>
                                          <p:attrName>ppt_h</p:attrName>
                                        </p:attrNameLst>
                                      </p:cBhvr>
                                      <p:tavLst>
                                        <p:tav tm="0">
                                          <p:val>
                                            <p:fltVal val="0"/>
                                          </p:val>
                                        </p:tav>
                                        <p:tav tm="100000">
                                          <p:val>
                                            <p:strVal val="#ppt_h"/>
                                          </p:val>
                                        </p:tav>
                                      </p:tavLst>
                                    </p:anim>
                                    <p:anim calcmode="lin" valueType="num">
                                      <p:cBhvr>
                                        <p:cTn id="40" dur="1000" fill="hold"/>
                                        <p:tgtEl>
                                          <p:spTgt spid="3"/>
                                        </p:tgtEl>
                                        <p:attrNameLst>
                                          <p:attrName>style.rotation</p:attrName>
                                        </p:attrNameLst>
                                      </p:cBhvr>
                                      <p:tavLst>
                                        <p:tav tm="0">
                                          <p:val>
                                            <p:fltVal val="90"/>
                                          </p:val>
                                        </p:tav>
                                        <p:tav tm="100000">
                                          <p:val>
                                            <p:fltVal val="0"/>
                                          </p:val>
                                        </p:tav>
                                      </p:tavLst>
                                    </p:anim>
                                    <p:animEffect transition="in" filter="fade">
                                      <p:cBhvr>
                                        <p:cTn id="41" dur="1000"/>
                                        <p:tgtEl>
                                          <p:spTgt spid="3"/>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fltVal val="0"/>
                                          </p:val>
                                        </p:tav>
                                        <p:tav tm="100000">
                                          <p:val>
                                            <p:strVal val="#ppt_w"/>
                                          </p:val>
                                        </p:tav>
                                      </p:tavLst>
                                    </p:anim>
                                    <p:anim calcmode="lin" valueType="num">
                                      <p:cBhvr>
                                        <p:cTn id="45" dur="1000" fill="hold"/>
                                        <p:tgtEl>
                                          <p:spTgt spid="26"/>
                                        </p:tgtEl>
                                        <p:attrNameLst>
                                          <p:attrName>ppt_h</p:attrName>
                                        </p:attrNameLst>
                                      </p:cBhvr>
                                      <p:tavLst>
                                        <p:tav tm="0">
                                          <p:val>
                                            <p:fltVal val="0"/>
                                          </p:val>
                                        </p:tav>
                                        <p:tav tm="100000">
                                          <p:val>
                                            <p:strVal val="#ppt_h"/>
                                          </p:val>
                                        </p:tav>
                                      </p:tavLst>
                                    </p:anim>
                                    <p:anim calcmode="lin" valueType="num">
                                      <p:cBhvr>
                                        <p:cTn id="46" dur="1000" fill="hold"/>
                                        <p:tgtEl>
                                          <p:spTgt spid="26"/>
                                        </p:tgtEl>
                                        <p:attrNameLst>
                                          <p:attrName>style.rotation</p:attrName>
                                        </p:attrNameLst>
                                      </p:cBhvr>
                                      <p:tavLst>
                                        <p:tav tm="0">
                                          <p:val>
                                            <p:fltVal val="90"/>
                                          </p:val>
                                        </p:tav>
                                        <p:tav tm="100000">
                                          <p:val>
                                            <p:fltVal val="0"/>
                                          </p:val>
                                        </p:tav>
                                      </p:tavLst>
                                    </p:anim>
                                    <p:animEffect transition="in" filter="fade">
                                      <p:cBhvr>
                                        <p:cTn id="47" dur="1000"/>
                                        <p:tgtEl>
                                          <p:spTgt spid="26"/>
                                        </p:tgtEl>
                                      </p:cBhvr>
                                    </p:animEffect>
                                  </p:childTnLst>
                                </p:cTn>
                              </p:par>
                            </p:childTnLst>
                          </p:cTn>
                        </p:par>
                        <p:par>
                          <p:cTn id="48" fill="hold">
                            <p:stCondLst>
                              <p:cond delay="4750"/>
                            </p:stCondLst>
                            <p:childTnLst>
                              <p:par>
                                <p:cTn id="49" presetID="31"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fltVal val="0"/>
                                          </p:val>
                                        </p:tav>
                                        <p:tav tm="100000">
                                          <p:val>
                                            <p:strVal val="#ppt_w"/>
                                          </p:val>
                                        </p:tav>
                                      </p:tavLst>
                                    </p:anim>
                                    <p:anim calcmode="lin" valueType="num">
                                      <p:cBhvr>
                                        <p:cTn id="52" dur="1000" fill="hold"/>
                                        <p:tgtEl>
                                          <p:spTgt spid="5"/>
                                        </p:tgtEl>
                                        <p:attrNameLst>
                                          <p:attrName>ppt_h</p:attrName>
                                        </p:attrNameLst>
                                      </p:cBhvr>
                                      <p:tavLst>
                                        <p:tav tm="0">
                                          <p:val>
                                            <p:fltVal val="0"/>
                                          </p:val>
                                        </p:tav>
                                        <p:tav tm="100000">
                                          <p:val>
                                            <p:strVal val="#ppt_h"/>
                                          </p:val>
                                        </p:tav>
                                      </p:tavLst>
                                    </p:anim>
                                    <p:anim calcmode="lin" valueType="num">
                                      <p:cBhvr>
                                        <p:cTn id="53" dur="1000" fill="hold"/>
                                        <p:tgtEl>
                                          <p:spTgt spid="5"/>
                                        </p:tgtEl>
                                        <p:attrNameLst>
                                          <p:attrName>style.rotation</p:attrName>
                                        </p:attrNameLst>
                                      </p:cBhvr>
                                      <p:tavLst>
                                        <p:tav tm="0">
                                          <p:val>
                                            <p:fltVal val="90"/>
                                          </p:val>
                                        </p:tav>
                                        <p:tav tm="100000">
                                          <p:val>
                                            <p:fltVal val="0"/>
                                          </p:val>
                                        </p:tav>
                                      </p:tavLst>
                                    </p:anim>
                                    <p:animEffect transition="in" filter="fade">
                                      <p:cBhvr>
                                        <p:cTn id="54" dur="1000"/>
                                        <p:tgtEl>
                                          <p:spTgt spid="5"/>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fltVal val="0"/>
                                          </p:val>
                                        </p:tav>
                                        <p:tav tm="100000">
                                          <p:val>
                                            <p:strVal val="#ppt_w"/>
                                          </p:val>
                                        </p:tav>
                                      </p:tavLst>
                                    </p:anim>
                                    <p:anim calcmode="lin" valueType="num">
                                      <p:cBhvr>
                                        <p:cTn id="58" dur="1000" fill="hold"/>
                                        <p:tgtEl>
                                          <p:spTgt spid="27"/>
                                        </p:tgtEl>
                                        <p:attrNameLst>
                                          <p:attrName>ppt_h</p:attrName>
                                        </p:attrNameLst>
                                      </p:cBhvr>
                                      <p:tavLst>
                                        <p:tav tm="0">
                                          <p:val>
                                            <p:fltVal val="0"/>
                                          </p:val>
                                        </p:tav>
                                        <p:tav tm="100000">
                                          <p:val>
                                            <p:strVal val="#ppt_h"/>
                                          </p:val>
                                        </p:tav>
                                      </p:tavLst>
                                    </p:anim>
                                    <p:anim calcmode="lin" valueType="num">
                                      <p:cBhvr>
                                        <p:cTn id="59" dur="1000" fill="hold"/>
                                        <p:tgtEl>
                                          <p:spTgt spid="27"/>
                                        </p:tgtEl>
                                        <p:attrNameLst>
                                          <p:attrName>style.rotation</p:attrName>
                                        </p:attrNameLst>
                                      </p:cBhvr>
                                      <p:tavLst>
                                        <p:tav tm="0">
                                          <p:val>
                                            <p:fltVal val="90"/>
                                          </p:val>
                                        </p:tav>
                                        <p:tav tm="100000">
                                          <p:val>
                                            <p:fltVal val="0"/>
                                          </p:val>
                                        </p:tav>
                                      </p:tavLst>
                                    </p:anim>
                                    <p:animEffect transition="in" filter="fade">
                                      <p:cBhvr>
                                        <p:cTn id="60" dur="1000"/>
                                        <p:tgtEl>
                                          <p:spTgt spid="27"/>
                                        </p:tgtEl>
                                      </p:cBhvr>
                                    </p:animEffect>
                                  </p:childTnLst>
                                </p:cTn>
                              </p:par>
                            </p:childTnLst>
                          </p:cTn>
                        </p:par>
                        <p:par>
                          <p:cTn id="61" fill="hold">
                            <p:stCondLst>
                              <p:cond delay="5750"/>
                            </p:stCondLst>
                            <p:childTnLst>
                              <p:par>
                                <p:cTn id="62" presetID="31" presetClass="entr" presetSubtype="0"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ppt_w</p:attrName>
                                        </p:attrNameLst>
                                      </p:cBhvr>
                                      <p:tavLst>
                                        <p:tav tm="0">
                                          <p:val>
                                            <p:fltVal val="0"/>
                                          </p:val>
                                        </p:tav>
                                        <p:tav tm="100000">
                                          <p:val>
                                            <p:strVal val="#ppt_w"/>
                                          </p:val>
                                        </p:tav>
                                      </p:tavLst>
                                    </p:anim>
                                    <p:anim calcmode="lin" valueType="num">
                                      <p:cBhvr>
                                        <p:cTn id="65" dur="1000" fill="hold"/>
                                        <p:tgtEl>
                                          <p:spTgt spid="6"/>
                                        </p:tgtEl>
                                        <p:attrNameLst>
                                          <p:attrName>ppt_h</p:attrName>
                                        </p:attrNameLst>
                                      </p:cBhvr>
                                      <p:tavLst>
                                        <p:tav tm="0">
                                          <p:val>
                                            <p:fltVal val="0"/>
                                          </p:val>
                                        </p:tav>
                                        <p:tav tm="100000">
                                          <p:val>
                                            <p:strVal val="#ppt_h"/>
                                          </p:val>
                                        </p:tav>
                                      </p:tavLst>
                                    </p:anim>
                                    <p:anim calcmode="lin" valueType="num">
                                      <p:cBhvr>
                                        <p:cTn id="66" dur="1000" fill="hold"/>
                                        <p:tgtEl>
                                          <p:spTgt spid="6"/>
                                        </p:tgtEl>
                                        <p:attrNameLst>
                                          <p:attrName>style.rotation</p:attrName>
                                        </p:attrNameLst>
                                      </p:cBhvr>
                                      <p:tavLst>
                                        <p:tav tm="0">
                                          <p:val>
                                            <p:fltVal val="90"/>
                                          </p:val>
                                        </p:tav>
                                        <p:tav tm="100000">
                                          <p:val>
                                            <p:fltVal val="0"/>
                                          </p:val>
                                        </p:tav>
                                      </p:tavLst>
                                    </p:anim>
                                    <p:animEffect transition="in" filter="fade">
                                      <p:cBhvr>
                                        <p:cTn id="67" dur="1000"/>
                                        <p:tgtEl>
                                          <p:spTgt spid="6"/>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000" fill="hold"/>
                                        <p:tgtEl>
                                          <p:spTgt spid="28"/>
                                        </p:tgtEl>
                                        <p:attrNameLst>
                                          <p:attrName>ppt_w</p:attrName>
                                        </p:attrNameLst>
                                      </p:cBhvr>
                                      <p:tavLst>
                                        <p:tav tm="0">
                                          <p:val>
                                            <p:fltVal val="0"/>
                                          </p:val>
                                        </p:tav>
                                        <p:tav tm="100000">
                                          <p:val>
                                            <p:strVal val="#ppt_w"/>
                                          </p:val>
                                        </p:tav>
                                      </p:tavLst>
                                    </p:anim>
                                    <p:anim calcmode="lin" valueType="num">
                                      <p:cBhvr>
                                        <p:cTn id="71" dur="1000" fill="hold"/>
                                        <p:tgtEl>
                                          <p:spTgt spid="28"/>
                                        </p:tgtEl>
                                        <p:attrNameLst>
                                          <p:attrName>ppt_h</p:attrName>
                                        </p:attrNameLst>
                                      </p:cBhvr>
                                      <p:tavLst>
                                        <p:tav tm="0">
                                          <p:val>
                                            <p:fltVal val="0"/>
                                          </p:val>
                                        </p:tav>
                                        <p:tav tm="100000">
                                          <p:val>
                                            <p:strVal val="#ppt_h"/>
                                          </p:val>
                                        </p:tav>
                                      </p:tavLst>
                                    </p:anim>
                                    <p:anim calcmode="lin" valueType="num">
                                      <p:cBhvr>
                                        <p:cTn id="72" dur="1000" fill="hold"/>
                                        <p:tgtEl>
                                          <p:spTgt spid="28"/>
                                        </p:tgtEl>
                                        <p:attrNameLst>
                                          <p:attrName>style.rotation</p:attrName>
                                        </p:attrNameLst>
                                      </p:cBhvr>
                                      <p:tavLst>
                                        <p:tav tm="0">
                                          <p:val>
                                            <p:fltVal val="90"/>
                                          </p:val>
                                        </p:tav>
                                        <p:tav tm="100000">
                                          <p:val>
                                            <p:fltVal val="0"/>
                                          </p:val>
                                        </p:tav>
                                      </p:tavLst>
                                    </p:anim>
                                    <p:animEffect transition="in" filter="fade">
                                      <p:cBhvr>
                                        <p:cTn id="73" dur="1000"/>
                                        <p:tgtEl>
                                          <p:spTgt spid="28"/>
                                        </p:tgtEl>
                                      </p:cBhvr>
                                    </p:animEffect>
                                  </p:childTnLst>
                                </p:cTn>
                              </p:par>
                            </p:childTnLst>
                          </p:cTn>
                        </p:par>
                        <p:par>
                          <p:cTn id="74" fill="hold">
                            <p:stCondLst>
                              <p:cond delay="6750"/>
                            </p:stCondLst>
                            <p:childTnLst>
                              <p:par>
                                <p:cTn id="75" presetID="3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00" fill="hold"/>
                                        <p:tgtEl>
                                          <p:spTgt spid="23"/>
                                        </p:tgtEl>
                                        <p:attrNameLst>
                                          <p:attrName>ppt_w</p:attrName>
                                        </p:attrNameLst>
                                      </p:cBhvr>
                                      <p:tavLst>
                                        <p:tav tm="0">
                                          <p:val>
                                            <p:fltVal val="0"/>
                                          </p:val>
                                        </p:tav>
                                        <p:tav tm="100000">
                                          <p:val>
                                            <p:strVal val="#ppt_w"/>
                                          </p:val>
                                        </p:tav>
                                      </p:tavLst>
                                    </p:anim>
                                    <p:anim calcmode="lin" valueType="num">
                                      <p:cBhvr>
                                        <p:cTn id="78" dur="1000" fill="hold"/>
                                        <p:tgtEl>
                                          <p:spTgt spid="23"/>
                                        </p:tgtEl>
                                        <p:attrNameLst>
                                          <p:attrName>ppt_h</p:attrName>
                                        </p:attrNameLst>
                                      </p:cBhvr>
                                      <p:tavLst>
                                        <p:tav tm="0">
                                          <p:val>
                                            <p:fltVal val="0"/>
                                          </p:val>
                                        </p:tav>
                                        <p:tav tm="100000">
                                          <p:val>
                                            <p:strVal val="#ppt_h"/>
                                          </p:val>
                                        </p:tav>
                                      </p:tavLst>
                                    </p:anim>
                                    <p:anim calcmode="lin" valueType="num">
                                      <p:cBhvr>
                                        <p:cTn id="79" dur="1000" fill="hold"/>
                                        <p:tgtEl>
                                          <p:spTgt spid="23"/>
                                        </p:tgtEl>
                                        <p:attrNameLst>
                                          <p:attrName>style.rotation</p:attrName>
                                        </p:attrNameLst>
                                      </p:cBhvr>
                                      <p:tavLst>
                                        <p:tav tm="0">
                                          <p:val>
                                            <p:fltVal val="90"/>
                                          </p:val>
                                        </p:tav>
                                        <p:tav tm="100000">
                                          <p:val>
                                            <p:fltVal val="0"/>
                                          </p:val>
                                        </p:tav>
                                      </p:tavLst>
                                    </p:anim>
                                    <p:animEffect transition="in" filter="fade">
                                      <p:cBhvr>
                                        <p:cTn id="80" dur="1000"/>
                                        <p:tgtEl>
                                          <p:spTgt spid="23"/>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p:cTn id="83" dur="1000" fill="hold"/>
                                        <p:tgtEl>
                                          <p:spTgt spid="29"/>
                                        </p:tgtEl>
                                        <p:attrNameLst>
                                          <p:attrName>ppt_w</p:attrName>
                                        </p:attrNameLst>
                                      </p:cBhvr>
                                      <p:tavLst>
                                        <p:tav tm="0">
                                          <p:val>
                                            <p:fltVal val="0"/>
                                          </p:val>
                                        </p:tav>
                                        <p:tav tm="100000">
                                          <p:val>
                                            <p:strVal val="#ppt_w"/>
                                          </p:val>
                                        </p:tav>
                                      </p:tavLst>
                                    </p:anim>
                                    <p:anim calcmode="lin" valueType="num">
                                      <p:cBhvr>
                                        <p:cTn id="84" dur="1000" fill="hold"/>
                                        <p:tgtEl>
                                          <p:spTgt spid="29"/>
                                        </p:tgtEl>
                                        <p:attrNameLst>
                                          <p:attrName>ppt_h</p:attrName>
                                        </p:attrNameLst>
                                      </p:cBhvr>
                                      <p:tavLst>
                                        <p:tav tm="0">
                                          <p:val>
                                            <p:fltVal val="0"/>
                                          </p:val>
                                        </p:tav>
                                        <p:tav tm="100000">
                                          <p:val>
                                            <p:strVal val="#ppt_h"/>
                                          </p:val>
                                        </p:tav>
                                      </p:tavLst>
                                    </p:anim>
                                    <p:anim calcmode="lin" valueType="num">
                                      <p:cBhvr>
                                        <p:cTn id="85" dur="1000" fill="hold"/>
                                        <p:tgtEl>
                                          <p:spTgt spid="29"/>
                                        </p:tgtEl>
                                        <p:attrNameLst>
                                          <p:attrName>style.rotation</p:attrName>
                                        </p:attrNameLst>
                                      </p:cBhvr>
                                      <p:tavLst>
                                        <p:tav tm="0">
                                          <p:val>
                                            <p:fltVal val="90"/>
                                          </p:val>
                                        </p:tav>
                                        <p:tav tm="100000">
                                          <p:val>
                                            <p:fltVal val="0"/>
                                          </p:val>
                                        </p:tav>
                                      </p:tavLst>
                                    </p:anim>
                                    <p:animEffect transition="in" filter="fade">
                                      <p:cBhvr>
                                        <p:cTn id="86" dur="1000"/>
                                        <p:tgtEl>
                                          <p:spTgt spid="29"/>
                                        </p:tgtEl>
                                      </p:cBhvr>
                                    </p:animEffect>
                                  </p:childTnLst>
                                </p:cTn>
                              </p:par>
                            </p:childTnLst>
                          </p:cTn>
                        </p:par>
                        <p:par>
                          <p:cTn id="87" fill="hold">
                            <p:stCondLst>
                              <p:cond delay="7750"/>
                            </p:stCondLst>
                            <p:childTnLst>
                              <p:par>
                                <p:cTn id="88" presetID="31" presetClass="entr" presetSubtype="0" fill="hold" nodeType="after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p:cTn id="90" dur="1000" fill="hold"/>
                                        <p:tgtEl>
                                          <p:spTgt spid="30"/>
                                        </p:tgtEl>
                                        <p:attrNameLst>
                                          <p:attrName>ppt_w</p:attrName>
                                        </p:attrNameLst>
                                      </p:cBhvr>
                                      <p:tavLst>
                                        <p:tav tm="0">
                                          <p:val>
                                            <p:fltVal val="0"/>
                                          </p:val>
                                        </p:tav>
                                        <p:tav tm="100000">
                                          <p:val>
                                            <p:strVal val="#ppt_w"/>
                                          </p:val>
                                        </p:tav>
                                      </p:tavLst>
                                    </p:anim>
                                    <p:anim calcmode="lin" valueType="num">
                                      <p:cBhvr>
                                        <p:cTn id="91" dur="1000" fill="hold"/>
                                        <p:tgtEl>
                                          <p:spTgt spid="30"/>
                                        </p:tgtEl>
                                        <p:attrNameLst>
                                          <p:attrName>ppt_h</p:attrName>
                                        </p:attrNameLst>
                                      </p:cBhvr>
                                      <p:tavLst>
                                        <p:tav tm="0">
                                          <p:val>
                                            <p:fltVal val="0"/>
                                          </p:val>
                                        </p:tav>
                                        <p:tav tm="100000">
                                          <p:val>
                                            <p:strVal val="#ppt_h"/>
                                          </p:val>
                                        </p:tav>
                                      </p:tavLst>
                                    </p:anim>
                                    <p:anim calcmode="lin" valueType="num">
                                      <p:cBhvr>
                                        <p:cTn id="92" dur="1000" fill="hold"/>
                                        <p:tgtEl>
                                          <p:spTgt spid="30"/>
                                        </p:tgtEl>
                                        <p:attrNameLst>
                                          <p:attrName>style.rotation</p:attrName>
                                        </p:attrNameLst>
                                      </p:cBhvr>
                                      <p:tavLst>
                                        <p:tav tm="0">
                                          <p:val>
                                            <p:fltVal val="90"/>
                                          </p:val>
                                        </p:tav>
                                        <p:tav tm="100000">
                                          <p:val>
                                            <p:fltVal val="0"/>
                                          </p:val>
                                        </p:tav>
                                      </p:tavLst>
                                    </p:anim>
                                    <p:animEffect transition="in" filter="fade">
                                      <p:cBhvr>
                                        <p:cTn id="93" dur="1000"/>
                                        <p:tgtEl>
                                          <p:spTgt spid="30"/>
                                        </p:tgtEl>
                                      </p:cBhvr>
                                    </p:animEffect>
                                  </p:childTnLst>
                                </p:cTn>
                              </p:par>
                              <p:par>
                                <p:cTn id="94" presetID="31"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1000" fill="hold"/>
                                        <p:tgtEl>
                                          <p:spTgt spid="33"/>
                                        </p:tgtEl>
                                        <p:attrNameLst>
                                          <p:attrName>ppt_w</p:attrName>
                                        </p:attrNameLst>
                                      </p:cBhvr>
                                      <p:tavLst>
                                        <p:tav tm="0">
                                          <p:val>
                                            <p:fltVal val="0"/>
                                          </p:val>
                                        </p:tav>
                                        <p:tav tm="100000">
                                          <p:val>
                                            <p:strVal val="#ppt_w"/>
                                          </p:val>
                                        </p:tav>
                                      </p:tavLst>
                                    </p:anim>
                                    <p:anim calcmode="lin" valueType="num">
                                      <p:cBhvr>
                                        <p:cTn id="97" dur="1000" fill="hold"/>
                                        <p:tgtEl>
                                          <p:spTgt spid="33"/>
                                        </p:tgtEl>
                                        <p:attrNameLst>
                                          <p:attrName>ppt_h</p:attrName>
                                        </p:attrNameLst>
                                      </p:cBhvr>
                                      <p:tavLst>
                                        <p:tav tm="0">
                                          <p:val>
                                            <p:fltVal val="0"/>
                                          </p:val>
                                        </p:tav>
                                        <p:tav tm="100000">
                                          <p:val>
                                            <p:strVal val="#ppt_h"/>
                                          </p:val>
                                        </p:tav>
                                      </p:tavLst>
                                    </p:anim>
                                    <p:anim calcmode="lin" valueType="num">
                                      <p:cBhvr>
                                        <p:cTn id="98" dur="1000" fill="hold"/>
                                        <p:tgtEl>
                                          <p:spTgt spid="33"/>
                                        </p:tgtEl>
                                        <p:attrNameLst>
                                          <p:attrName>style.rotation</p:attrName>
                                        </p:attrNameLst>
                                      </p:cBhvr>
                                      <p:tavLst>
                                        <p:tav tm="0">
                                          <p:val>
                                            <p:fltVal val="90"/>
                                          </p:val>
                                        </p:tav>
                                        <p:tav tm="100000">
                                          <p:val>
                                            <p:fltVal val="0"/>
                                          </p:val>
                                        </p:tav>
                                      </p:tavLst>
                                    </p:anim>
                                    <p:animEffect transition="in" filter="fade">
                                      <p:cBhvr>
                                        <p:cTn id="9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animBg="1"/>
      <p:bldP spid="34831" grpId="0"/>
      <p:bldP spid="34833" grpId="0" animBg="1"/>
      <p:bldP spid="2" grpId="0" animBg="1"/>
      <p:bldP spid="26" grpId="0" animBg="1"/>
      <p:bldP spid="27" grpId="0" animBg="1"/>
      <p:bldP spid="28" grpId="0" animBg="1"/>
      <p:bldP spid="29"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337095"/>
            <a:ext cx="11927840" cy="1067788"/>
          </a:xfrm>
        </p:spPr>
        <p:txBody>
          <a:bodyPr>
            <a:noAutofit/>
          </a:bodyPr>
          <a:lstStyle/>
          <a:p>
            <a:r>
              <a:rPr lang="en-US" sz="8000" i="1" dirty="0" smtClean="0">
                <a:solidFill>
                  <a:srgbClr val="1F3D7C"/>
                </a:solidFill>
                <a:effectLst>
                  <a:outerShdw blurRad="38100" dist="38100" dir="2700000" algn="tl">
                    <a:srgbClr val="000000">
                      <a:alpha val="43137"/>
                    </a:srgbClr>
                  </a:outerShdw>
                </a:effectLst>
              </a:rPr>
              <a:t>Let’s Begin </a:t>
            </a:r>
            <a:r>
              <a:rPr lang="en-US" sz="8000" b="1" i="1" dirty="0" smtClean="0">
                <a:solidFill>
                  <a:srgbClr val="1F3D7C"/>
                </a:solidFill>
                <a:effectLst>
                  <a:outerShdw blurRad="38100" dist="38100" dir="2700000" algn="tl">
                    <a:srgbClr val="000000">
                      <a:alpha val="43137"/>
                    </a:srgbClr>
                  </a:outerShdw>
                </a:effectLst>
              </a:rPr>
              <a:t>with the</a:t>
            </a:r>
            <a:endParaRPr lang="en-US" sz="8000" b="1" i="1" dirty="0">
              <a:solidFill>
                <a:srgbClr val="1F3D7C"/>
              </a:solidFill>
              <a:effectLst>
                <a:outerShdw blurRad="38100" dist="38100" dir="2700000" algn="tl">
                  <a:srgbClr val="000000">
                    <a:alpha val="43137"/>
                  </a:srgbClr>
                </a:outerShdw>
              </a:effectLst>
            </a:endParaRPr>
          </a:p>
        </p:txBody>
      </p:sp>
      <p:pic>
        <p:nvPicPr>
          <p:cNvPr id="1026" name="Picture 2" descr="http://www.clker.com/cliparts/5/9/7/f/1316552046122552535End%20of%20the%20Road%20Sign.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420" y="2698180"/>
            <a:ext cx="5715000"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76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1" fill="hold" nodeType="afterEffect">
                                  <p:stCondLst>
                                    <p:cond delay="25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dugrp0jfcvjuv.cloudfront.net/wp-content/uploads/2014/12/is-marketing-automation-a-good-id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15256">
            <a:off x="77195" y="1491082"/>
            <a:ext cx="6555010" cy="49167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
          <p:cNvSpPr>
            <a:spLocks/>
          </p:cNvSpPr>
          <p:nvPr/>
        </p:nvSpPr>
        <p:spPr bwMode="auto">
          <a:xfrm>
            <a:off x="4597880" y="1311734"/>
            <a:ext cx="824195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3700"/>
              </a:lnSpc>
              <a:spcBef>
                <a:spcPct val="0"/>
              </a:spcBef>
              <a:spcAft>
                <a:spcPct val="0"/>
              </a:spcAft>
            </a:pPr>
            <a:r>
              <a:rPr lang="en-US" sz="48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The Essence </a:t>
            </a:r>
            <a:r>
              <a:rPr lang="en-US" sz="4800" b="1" dirty="0" smtClean="0">
                <a:solidFill>
                  <a:schemeClr val="accent4"/>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of Leadership  </a:t>
            </a:r>
            <a:r>
              <a:rPr lang="en-US" sz="4800" b="1" dirty="0" smtClean="0">
                <a:solidFill>
                  <a:schemeClr val="accent2"/>
                </a:solidFill>
                <a:latin typeface="Calibri" panose="020F0502020204030204" pitchFamily="34" charset="0"/>
                <a:ea typeface="ＭＳ Ｐゴシック" charset="0"/>
                <a:cs typeface="Bebas Neue" charset="0"/>
                <a:sym typeface="Bebas Neue" charset="0"/>
              </a:rPr>
              <a:t/>
            </a:r>
            <a:br>
              <a:rPr lang="en-US" sz="4800" b="1" dirty="0" smtClean="0">
                <a:solidFill>
                  <a:schemeClr val="accent2"/>
                </a:solidFill>
                <a:latin typeface="Calibri" panose="020F0502020204030204" pitchFamily="34" charset="0"/>
                <a:ea typeface="ＭＳ Ｐゴシック" charset="0"/>
                <a:cs typeface="Bebas Neue" charset="0"/>
                <a:sym typeface="Bebas Neue" charset="0"/>
              </a:rPr>
            </a:br>
            <a:endParaRPr lang="en-US" sz="4800" b="1" dirty="0">
              <a:solidFill>
                <a:srgbClr val="FFC000"/>
              </a:solidFill>
              <a:latin typeface="Calibri" panose="020F0502020204030204" pitchFamily="34" charset="0"/>
              <a:ea typeface="ＭＳ Ｐゴシック" charset="0"/>
              <a:cs typeface="Bebas Neue" charset="0"/>
              <a:sym typeface="Bebas Neue" charset="0"/>
            </a:endParaRPr>
          </a:p>
        </p:txBody>
      </p:sp>
      <p:grpSp>
        <p:nvGrpSpPr>
          <p:cNvPr id="12" name="Group 11"/>
          <p:cNvGrpSpPr/>
          <p:nvPr/>
        </p:nvGrpSpPr>
        <p:grpSpPr>
          <a:xfrm>
            <a:off x="6222844" y="2911597"/>
            <a:ext cx="5032890" cy="432580"/>
            <a:chOff x="6107885" y="3580262"/>
            <a:chExt cx="5032890" cy="432580"/>
          </a:xfrm>
        </p:grpSpPr>
        <p:sp>
          <p:nvSpPr>
            <p:cNvPr id="13" name="Oval 28"/>
            <p:cNvSpPr>
              <a:spLocks/>
            </p:cNvSpPr>
            <p:nvPr/>
          </p:nvSpPr>
          <p:spPr bwMode="auto">
            <a:xfrm>
              <a:off x="6107885" y="3580262"/>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14" name="Rectangle 19"/>
            <p:cNvSpPr>
              <a:spLocks/>
            </p:cNvSpPr>
            <p:nvPr/>
          </p:nvSpPr>
          <p:spPr bwMode="auto">
            <a:xfrm>
              <a:off x="6883400" y="3704444"/>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Relationships</a:t>
              </a:r>
              <a:endParaRPr lang="en-US" sz="3200" dirty="0">
                <a:solidFill>
                  <a:srgbClr val="000000"/>
                </a:solidFill>
                <a:ea typeface="ＭＳ Ｐゴシック" charset="0"/>
                <a:cs typeface="Bebas Neue" charset="0"/>
                <a:sym typeface="Bebas Neue" charset="0"/>
              </a:endParaRPr>
            </a:p>
          </p:txBody>
        </p:sp>
      </p:grpSp>
      <p:grpSp>
        <p:nvGrpSpPr>
          <p:cNvPr id="15" name="Group 14"/>
          <p:cNvGrpSpPr/>
          <p:nvPr/>
        </p:nvGrpSpPr>
        <p:grpSpPr>
          <a:xfrm>
            <a:off x="6241972" y="3690111"/>
            <a:ext cx="5510116" cy="438936"/>
            <a:chOff x="6104710" y="2751139"/>
            <a:chExt cx="5510116" cy="438936"/>
          </a:xfrm>
        </p:grpSpPr>
        <p:sp>
          <p:nvSpPr>
            <p:cNvPr id="16"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Vision/idea  </a:t>
              </a:r>
              <a:endParaRPr lang="en-US" sz="2400" dirty="0">
                <a:solidFill>
                  <a:srgbClr val="000000"/>
                </a:solidFill>
                <a:ea typeface="ＭＳ Ｐゴシック" charset="0"/>
                <a:cs typeface="Bebas Neue" charset="0"/>
                <a:sym typeface="Bebas Neue" charset="0"/>
              </a:endParaRPr>
            </a:p>
          </p:txBody>
        </p:sp>
        <p:sp>
          <p:nvSpPr>
            <p:cNvPr id="17"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18" name="Group 17"/>
          <p:cNvGrpSpPr/>
          <p:nvPr/>
        </p:nvGrpSpPr>
        <p:grpSpPr>
          <a:xfrm>
            <a:off x="6241972" y="4407411"/>
            <a:ext cx="5032890" cy="432580"/>
            <a:chOff x="6107885" y="3627855"/>
            <a:chExt cx="5032890" cy="432580"/>
          </a:xfrm>
        </p:grpSpPr>
        <p:sp>
          <p:nvSpPr>
            <p:cNvPr id="19"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0" name="Rectangle 19"/>
            <p:cNvSpPr>
              <a:spLocks/>
            </p:cNvSpPr>
            <p:nvPr/>
          </p:nvSpPr>
          <p:spPr bwMode="auto">
            <a:xfrm>
              <a:off x="6883400" y="3704444"/>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Influence/persuasion </a:t>
              </a:r>
              <a:endParaRPr lang="en-US" sz="2400" dirty="0">
                <a:solidFill>
                  <a:srgbClr val="000000"/>
                </a:solidFill>
                <a:ea typeface="ＭＳ Ｐゴシック" charset="0"/>
                <a:cs typeface="Bebas Neue" charset="0"/>
                <a:sym typeface="Bebas Neue" charset="0"/>
              </a:endParaRPr>
            </a:p>
          </p:txBody>
        </p:sp>
      </p:grpSp>
      <p:grpSp>
        <p:nvGrpSpPr>
          <p:cNvPr id="21" name="Group 20"/>
          <p:cNvGrpSpPr/>
          <p:nvPr/>
        </p:nvGrpSpPr>
        <p:grpSpPr>
          <a:xfrm>
            <a:off x="6241972" y="5075254"/>
            <a:ext cx="5510116" cy="438936"/>
            <a:chOff x="6104710" y="2751139"/>
            <a:chExt cx="5510116" cy="438936"/>
          </a:xfrm>
        </p:grpSpPr>
        <p:sp>
          <p:nvSpPr>
            <p:cNvPr id="22"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People/teamwork </a:t>
              </a:r>
              <a:endParaRPr lang="en-US" sz="2400" dirty="0">
                <a:solidFill>
                  <a:srgbClr val="000000"/>
                </a:solidFill>
                <a:ea typeface="ＭＳ Ｐゴシック" charset="0"/>
                <a:cs typeface="Bebas Neue" charset="0"/>
                <a:sym typeface="Bebas Neue" charset="0"/>
              </a:endParaRPr>
            </a:p>
          </p:txBody>
        </p:sp>
        <p:sp>
          <p:nvSpPr>
            <p:cNvPr id="23"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sp>
        <p:nvSpPr>
          <p:cNvPr id="29" name="Rectangle 19"/>
          <p:cNvSpPr>
            <a:spLocks/>
          </p:cNvSpPr>
          <p:nvPr/>
        </p:nvSpPr>
        <p:spPr bwMode="auto">
          <a:xfrm>
            <a:off x="8306417" y="334226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endParaRPr lang="en-US" sz="3200" dirty="0">
              <a:solidFill>
                <a:srgbClr val="000000"/>
              </a:solidFill>
              <a:ea typeface="ＭＳ Ｐゴシック" charset="0"/>
              <a:cs typeface="Bebas Neue" charset="0"/>
              <a:sym typeface="Bebas Neue" charset="0"/>
            </a:endParaRPr>
          </a:p>
        </p:txBody>
      </p:sp>
      <p:grpSp>
        <p:nvGrpSpPr>
          <p:cNvPr id="34" name="Group 33"/>
          <p:cNvGrpSpPr/>
          <p:nvPr/>
        </p:nvGrpSpPr>
        <p:grpSpPr>
          <a:xfrm>
            <a:off x="6241972" y="2064631"/>
            <a:ext cx="5510116" cy="438936"/>
            <a:chOff x="6104710" y="2751139"/>
            <a:chExt cx="5510116" cy="438936"/>
          </a:xfrm>
        </p:grpSpPr>
        <p:sp>
          <p:nvSpPr>
            <p:cNvPr id="35"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Integrity/trust </a:t>
              </a:r>
              <a:endParaRPr lang="en-US" sz="2400" dirty="0">
                <a:solidFill>
                  <a:srgbClr val="000000"/>
                </a:solidFill>
                <a:ea typeface="ＭＳ Ｐゴシック" charset="0"/>
                <a:cs typeface="Bebas Neue" charset="0"/>
                <a:sym typeface="Bebas Neue" charset="0"/>
              </a:endParaRPr>
            </a:p>
          </p:txBody>
        </p:sp>
        <p:sp>
          <p:nvSpPr>
            <p:cNvPr id="36" name="Oval 35"/>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sp>
        <p:nvSpPr>
          <p:cNvPr id="24" name="Right Arrow 23"/>
          <p:cNvSpPr/>
          <p:nvPr/>
        </p:nvSpPr>
        <p:spPr>
          <a:xfrm>
            <a:off x="6311223" y="2140821"/>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ight Arrow 24"/>
          <p:cNvSpPr/>
          <p:nvPr/>
        </p:nvSpPr>
        <p:spPr>
          <a:xfrm>
            <a:off x="6311223" y="2993095"/>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ight Arrow 25"/>
          <p:cNvSpPr/>
          <p:nvPr/>
        </p:nvSpPr>
        <p:spPr>
          <a:xfrm>
            <a:off x="6311223" y="3779556"/>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ight Arrow 26"/>
          <p:cNvSpPr/>
          <p:nvPr/>
        </p:nvSpPr>
        <p:spPr>
          <a:xfrm>
            <a:off x="6311223" y="4489868"/>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Arrow 27"/>
          <p:cNvSpPr/>
          <p:nvPr/>
        </p:nvSpPr>
        <p:spPr>
          <a:xfrm>
            <a:off x="6311223" y="5160889"/>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Line 17"/>
          <p:cNvSpPr>
            <a:spLocks noChangeShapeType="1"/>
          </p:cNvSpPr>
          <p:nvPr/>
        </p:nvSpPr>
        <p:spPr bwMode="auto">
          <a:xfrm>
            <a:off x="4667450" y="1685018"/>
            <a:ext cx="6588284" cy="24658"/>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2301377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750"/>
                                        <p:tgtEl>
                                          <p:spTgt spid="30"/>
                                        </p:tgtEl>
                                      </p:cBhvr>
                                    </p:animEffect>
                                  </p:childTnLst>
                                </p:cTn>
                              </p:par>
                            </p:childTnLst>
                          </p:cTn>
                        </p:par>
                        <p:par>
                          <p:cTn id="12" fill="hold">
                            <p:stCondLst>
                              <p:cond delay="1250"/>
                            </p:stCondLst>
                            <p:childTnLst>
                              <p:par>
                                <p:cTn id="13" presetID="31"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fltVal val="0"/>
                                          </p:val>
                                        </p:tav>
                                        <p:tav tm="100000">
                                          <p:val>
                                            <p:strVal val="#ppt_w"/>
                                          </p:val>
                                        </p:tav>
                                      </p:tavLst>
                                    </p:anim>
                                    <p:anim calcmode="lin" valueType="num">
                                      <p:cBhvr>
                                        <p:cTn id="16" dur="1000" fill="hold"/>
                                        <p:tgtEl>
                                          <p:spTgt spid="34"/>
                                        </p:tgtEl>
                                        <p:attrNameLst>
                                          <p:attrName>ppt_h</p:attrName>
                                        </p:attrNameLst>
                                      </p:cBhvr>
                                      <p:tavLst>
                                        <p:tav tm="0">
                                          <p:val>
                                            <p:fltVal val="0"/>
                                          </p:val>
                                        </p:tav>
                                        <p:tav tm="100000">
                                          <p:val>
                                            <p:strVal val="#ppt_h"/>
                                          </p:val>
                                        </p:tav>
                                      </p:tavLst>
                                    </p:anim>
                                    <p:anim calcmode="lin" valueType="num">
                                      <p:cBhvr>
                                        <p:cTn id="17" dur="1000" fill="hold"/>
                                        <p:tgtEl>
                                          <p:spTgt spid="34"/>
                                        </p:tgtEl>
                                        <p:attrNameLst>
                                          <p:attrName>style.rotation</p:attrName>
                                        </p:attrNameLst>
                                      </p:cBhvr>
                                      <p:tavLst>
                                        <p:tav tm="0">
                                          <p:val>
                                            <p:fltVal val="90"/>
                                          </p:val>
                                        </p:tav>
                                        <p:tav tm="100000">
                                          <p:val>
                                            <p:fltVal val="0"/>
                                          </p:val>
                                        </p:tav>
                                      </p:tavLst>
                                    </p:anim>
                                    <p:animEffect transition="in" filter="fade">
                                      <p:cBhvr>
                                        <p:cTn id="18" dur="1000"/>
                                        <p:tgtEl>
                                          <p:spTgt spid="3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par>
                          <p:cTn id="25" fill="hold">
                            <p:stCondLst>
                              <p:cond delay="225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par>
                          <p:cTn id="38" fill="hold">
                            <p:stCondLst>
                              <p:cond delay="3250"/>
                            </p:stCondLst>
                            <p:childTnLst>
                              <p:par>
                                <p:cTn id="39" presetID="3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fltVal val="0"/>
                                          </p:val>
                                        </p:tav>
                                        <p:tav tm="100000">
                                          <p:val>
                                            <p:strVal val="#ppt_w"/>
                                          </p:val>
                                        </p:tav>
                                      </p:tavLst>
                                    </p:anim>
                                    <p:anim calcmode="lin" valueType="num">
                                      <p:cBhvr>
                                        <p:cTn id="48" dur="1000" fill="hold"/>
                                        <p:tgtEl>
                                          <p:spTgt spid="26"/>
                                        </p:tgtEl>
                                        <p:attrNameLst>
                                          <p:attrName>ppt_h</p:attrName>
                                        </p:attrNameLst>
                                      </p:cBhvr>
                                      <p:tavLst>
                                        <p:tav tm="0">
                                          <p:val>
                                            <p:fltVal val="0"/>
                                          </p:val>
                                        </p:tav>
                                        <p:tav tm="100000">
                                          <p:val>
                                            <p:strVal val="#ppt_h"/>
                                          </p:val>
                                        </p:tav>
                                      </p:tavLst>
                                    </p:anim>
                                    <p:anim calcmode="lin" valueType="num">
                                      <p:cBhvr>
                                        <p:cTn id="49" dur="1000" fill="hold"/>
                                        <p:tgtEl>
                                          <p:spTgt spid="26"/>
                                        </p:tgtEl>
                                        <p:attrNameLst>
                                          <p:attrName>style.rotation</p:attrName>
                                        </p:attrNameLst>
                                      </p:cBhvr>
                                      <p:tavLst>
                                        <p:tav tm="0">
                                          <p:val>
                                            <p:fltVal val="90"/>
                                          </p:val>
                                        </p:tav>
                                        <p:tav tm="100000">
                                          <p:val>
                                            <p:fltVal val="0"/>
                                          </p:val>
                                        </p:tav>
                                      </p:tavLst>
                                    </p:anim>
                                    <p:animEffect transition="in" filter="fade">
                                      <p:cBhvr>
                                        <p:cTn id="50" dur="1000"/>
                                        <p:tgtEl>
                                          <p:spTgt spid="26"/>
                                        </p:tgtEl>
                                      </p:cBhvr>
                                    </p:animEffect>
                                  </p:childTnLst>
                                </p:cTn>
                              </p:par>
                            </p:childTnLst>
                          </p:cTn>
                        </p:par>
                        <p:par>
                          <p:cTn id="51" fill="hold">
                            <p:stCondLst>
                              <p:cond delay="4250"/>
                            </p:stCondLst>
                            <p:childTnLst>
                              <p:par>
                                <p:cTn id="52" presetID="10" presetClass="entr" presetSubtype="0" fill="hold" nodeType="after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500"/>
                                        <p:tgtEl>
                                          <p:spTgt spid="1030"/>
                                        </p:tgtEl>
                                      </p:cBhvr>
                                    </p:animEffect>
                                  </p:childTnLst>
                                </p:cTn>
                              </p:par>
                            </p:childTnLst>
                          </p:cTn>
                        </p:par>
                        <p:par>
                          <p:cTn id="55" fill="hold">
                            <p:stCondLst>
                              <p:cond delay="4750"/>
                            </p:stCondLst>
                            <p:childTnLst>
                              <p:par>
                                <p:cTn id="56" presetID="3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fltVal val="0"/>
                                          </p:val>
                                        </p:tav>
                                        <p:tav tm="100000">
                                          <p:val>
                                            <p:strVal val="#ppt_w"/>
                                          </p:val>
                                        </p:tav>
                                      </p:tavLst>
                                    </p:anim>
                                    <p:anim calcmode="lin" valueType="num">
                                      <p:cBhvr>
                                        <p:cTn id="59" dur="1000" fill="hold"/>
                                        <p:tgtEl>
                                          <p:spTgt spid="18"/>
                                        </p:tgtEl>
                                        <p:attrNameLst>
                                          <p:attrName>ppt_h</p:attrName>
                                        </p:attrNameLst>
                                      </p:cBhvr>
                                      <p:tavLst>
                                        <p:tav tm="0">
                                          <p:val>
                                            <p:fltVal val="0"/>
                                          </p:val>
                                        </p:tav>
                                        <p:tav tm="100000">
                                          <p:val>
                                            <p:strVal val="#ppt_h"/>
                                          </p:val>
                                        </p:tav>
                                      </p:tavLst>
                                    </p:anim>
                                    <p:anim calcmode="lin" valueType="num">
                                      <p:cBhvr>
                                        <p:cTn id="60" dur="1000" fill="hold"/>
                                        <p:tgtEl>
                                          <p:spTgt spid="18"/>
                                        </p:tgtEl>
                                        <p:attrNameLst>
                                          <p:attrName>style.rotation</p:attrName>
                                        </p:attrNameLst>
                                      </p:cBhvr>
                                      <p:tavLst>
                                        <p:tav tm="0">
                                          <p:val>
                                            <p:fltVal val="90"/>
                                          </p:val>
                                        </p:tav>
                                        <p:tav tm="100000">
                                          <p:val>
                                            <p:fltVal val="0"/>
                                          </p:val>
                                        </p:tav>
                                      </p:tavLst>
                                    </p:anim>
                                    <p:animEffect transition="in" filter="fade">
                                      <p:cBhvr>
                                        <p:cTn id="61" dur="1000"/>
                                        <p:tgtEl>
                                          <p:spTgt spid="18"/>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fltVal val="0"/>
                                          </p:val>
                                        </p:tav>
                                        <p:tav tm="100000">
                                          <p:val>
                                            <p:strVal val="#ppt_w"/>
                                          </p:val>
                                        </p:tav>
                                      </p:tavLst>
                                    </p:anim>
                                    <p:anim calcmode="lin" valueType="num">
                                      <p:cBhvr>
                                        <p:cTn id="65" dur="1000" fill="hold"/>
                                        <p:tgtEl>
                                          <p:spTgt spid="27"/>
                                        </p:tgtEl>
                                        <p:attrNameLst>
                                          <p:attrName>ppt_h</p:attrName>
                                        </p:attrNameLst>
                                      </p:cBhvr>
                                      <p:tavLst>
                                        <p:tav tm="0">
                                          <p:val>
                                            <p:fltVal val="0"/>
                                          </p:val>
                                        </p:tav>
                                        <p:tav tm="100000">
                                          <p:val>
                                            <p:strVal val="#ppt_h"/>
                                          </p:val>
                                        </p:tav>
                                      </p:tavLst>
                                    </p:anim>
                                    <p:anim calcmode="lin" valueType="num">
                                      <p:cBhvr>
                                        <p:cTn id="66" dur="1000" fill="hold"/>
                                        <p:tgtEl>
                                          <p:spTgt spid="27"/>
                                        </p:tgtEl>
                                        <p:attrNameLst>
                                          <p:attrName>style.rotation</p:attrName>
                                        </p:attrNameLst>
                                      </p:cBhvr>
                                      <p:tavLst>
                                        <p:tav tm="0">
                                          <p:val>
                                            <p:fltVal val="90"/>
                                          </p:val>
                                        </p:tav>
                                        <p:tav tm="100000">
                                          <p:val>
                                            <p:fltVal val="0"/>
                                          </p:val>
                                        </p:tav>
                                      </p:tavLst>
                                    </p:anim>
                                    <p:animEffect transition="in" filter="fade">
                                      <p:cBhvr>
                                        <p:cTn id="67" dur="1000"/>
                                        <p:tgtEl>
                                          <p:spTgt spid="27"/>
                                        </p:tgtEl>
                                      </p:cBhvr>
                                    </p:animEffect>
                                  </p:childTnLst>
                                </p:cTn>
                              </p:par>
                            </p:childTnLst>
                          </p:cTn>
                        </p:par>
                        <p:par>
                          <p:cTn id="68" fill="hold">
                            <p:stCondLst>
                              <p:cond delay="5750"/>
                            </p:stCondLst>
                            <p:childTnLst>
                              <p:par>
                                <p:cTn id="69" presetID="31"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1000" fill="hold"/>
                                        <p:tgtEl>
                                          <p:spTgt spid="21"/>
                                        </p:tgtEl>
                                        <p:attrNameLst>
                                          <p:attrName>ppt_w</p:attrName>
                                        </p:attrNameLst>
                                      </p:cBhvr>
                                      <p:tavLst>
                                        <p:tav tm="0">
                                          <p:val>
                                            <p:fltVal val="0"/>
                                          </p:val>
                                        </p:tav>
                                        <p:tav tm="100000">
                                          <p:val>
                                            <p:strVal val="#ppt_w"/>
                                          </p:val>
                                        </p:tav>
                                      </p:tavLst>
                                    </p:anim>
                                    <p:anim calcmode="lin" valueType="num">
                                      <p:cBhvr>
                                        <p:cTn id="72" dur="1000" fill="hold"/>
                                        <p:tgtEl>
                                          <p:spTgt spid="21"/>
                                        </p:tgtEl>
                                        <p:attrNameLst>
                                          <p:attrName>ppt_h</p:attrName>
                                        </p:attrNameLst>
                                      </p:cBhvr>
                                      <p:tavLst>
                                        <p:tav tm="0">
                                          <p:val>
                                            <p:fltVal val="0"/>
                                          </p:val>
                                        </p:tav>
                                        <p:tav tm="100000">
                                          <p:val>
                                            <p:strVal val="#ppt_h"/>
                                          </p:val>
                                        </p:tav>
                                      </p:tavLst>
                                    </p:anim>
                                    <p:anim calcmode="lin" valueType="num">
                                      <p:cBhvr>
                                        <p:cTn id="73" dur="1000" fill="hold"/>
                                        <p:tgtEl>
                                          <p:spTgt spid="21"/>
                                        </p:tgtEl>
                                        <p:attrNameLst>
                                          <p:attrName>style.rotation</p:attrName>
                                        </p:attrNameLst>
                                      </p:cBhvr>
                                      <p:tavLst>
                                        <p:tav tm="0">
                                          <p:val>
                                            <p:fltVal val="90"/>
                                          </p:val>
                                        </p:tav>
                                        <p:tav tm="100000">
                                          <p:val>
                                            <p:fltVal val="0"/>
                                          </p:val>
                                        </p:tav>
                                      </p:tavLst>
                                    </p:anim>
                                    <p:animEffect transition="in" filter="fade">
                                      <p:cBhvr>
                                        <p:cTn id="74" dur="1000"/>
                                        <p:tgtEl>
                                          <p:spTgt spid="21"/>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1000" fill="hold"/>
                                        <p:tgtEl>
                                          <p:spTgt spid="28"/>
                                        </p:tgtEl>
                                        <p:attrNameLst>
                                          <p:attrName>ppt_w</p:attrName>
                                        </p:attrNameLst>
                                      </p:cBhvr>
                                      <p:tavLst>
                                        <p:tav tm="0">
                                          <p:val>
                                            <p:fltVal val="0"/>
                                          </p:val>
                                        </p:tav>
                                        <p:tav tm="100000">
                                          <p:val>
                                            <p:strVal val="#ppt_w"/>
                                          </p:val>
                                        </p:tav>
                                      </p:tavLst>
                                    </p:anim>
                                    <p:anim calcmode="lin" valueType="num">
                                      <p:cBhvr>
                                        <p:cTn id="78" dur="1000" fill="hold"/>
                                        <p:tgtEl>
                                          <p:spTgt spid="28"/>
                                        </p:tgtEl>
                                        <p:attrNameLst>
                                          <p:attrName>ppt_h</p:attrName>
                                        </p:attrNameLst>
                                      </p:cBhvr>
                                      <p:tavLst>
                                        <p:tav tm="0">
                                          <p:val>
                                            <p:fltVal val="0"/>
                                          </p:val>
                                        </p:tav>
                                        <p:tav tm="100000">
                                          <p:val>
                                            <p:strVal val="#ppt_h"/>
                                          </p:val>
                                        </p:tav>
                                      </p:tavLst>
                                    </p:anim>
                                    <p:anim calcmode="lin" valueType="num">
                                      <p:cBhvr>
                                        <p:cTn id="79" dur="1000" fill="hold"/>
                                        <p:tgtEl>
                                          <p:spTgt spid="28"/>
                                        </p:tgtEl>
                                        <p:attrNameLst>
                                          <p:attrName>style.rotation</p:attrName>
                                        </p:attrNameLst>
                                      </p:cBhvr>
                                      <p:tavLst>
                                        <p:tav tm="0">
                                          <p:val>
                                            <p:fltVal val="90"/>
                                          </p:val>
                                        </p:tav>
                                        <p:tav tm="100000">
                                          <p:val>
                                            <p:fltVal val="0"/>
                                          </p:val>
                                        </p:tav>
                                      </p:tavLst>
                                    </p:anim>
                                    <p:animEffect transition="in" filter="fade">
                                      <p:cBhvr>
                                        <p:cTn id="8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animBg="1"/>
      <p:bldP spid="26" grpId="0" animBg="1"/>
      <p:bldP spid="27" grpId="0" animBg="1"/>
      <p:bldP spid="28"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3"/>
          <p:cNvSpPr txBox="1">
            <a:spLocks/>
          </p:cNvSpPr>
          <p:nvPr/>
        </p:nvSpPr>
        <p:spPr>
          <a:xfrm>
            <a:off x="1378070" y="485956"/>
            <a:ext cx="9549441" cy="1806078"/>
          </a:xfrm>
          <a:prstGeom prst="rect">
            <a:avLst/>
          </a:prstGeom>
        </p:spPr>
        <p:txBody>
          <a:bodyPr>
            <a:no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pPr>
              <a:lnSpc>
                <a:spcPct val="100000"/>
              </a:lnSpc>
              <a:spcBef>
                <a:spcPts val="1200"/>
              </a:spcBef>
            </a:pPr>
            <a:endParaRPr lang="en-US" sz="4000" b="0" dirty="0">
              <a:solidFill>
                <a:srgbClr val="1F3D7C"/>
              </a:solidFill>
            </a:endParaRPr>
          </a:p>
        </p:txBody>
      </p:sp>
      <p:sp>
        <p:nvSpPr>
          <p:cNvPr id="25" name="TextBox 24"/>
          <p:cNvSpPr txBox="1"/>
          <p:nvPr/>
        </p:nvSpPr>
        <p:spPr>
          <a:xfrm>
            <a:off x="1248279" y="561687"/>
            <a:ext cx="10269812" cy="2123658"/>
          </a:xfrm>
          <a:prstGeom prst="rect">
            <a:avLst/>
          </a:prstGeom>
          <a:noFill/>
        </p:spPr>
        <p:txBody>
          <a:bodyPr wrap="square" rtlCol="0">
            <a:spAutoFit/>
          </a:bodyPr>
          <a:lstStyle/>
          <a:p>
            <a:r>
              <a:rPr lang="en-US" sz="6000" b="1" dirty="0" smtClean="0">
                <a:solidFill>
                  <a:srgbClr val="1F3D7C"/>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rPr>
              <a:t>Where does Leadership begin? </a:t>
            </a:r>
          </a:p>
          <a:p>
            <a:r>
              <a:rPr lang="en-US" sz="3600" b="1" dirty="0">
                <a:solidFill>
                  <a:srgbClr val="1F3D7C"/>
                </a:solidFill>
                <a:latin typeface="Calibri" panose="020F0502020204030204" pitchFamily="34" charset="0"/>
                <a:ea typeface="ＭＳ Ｐゴシック" charset="0"/>
              </a:rPr>
              <a:t> </a:t>
            </a:r>
            <a:r>
              <a:rPr lang="en-US" sz="3600" b="1" dirty="0" smtClean="0">
                <a:solidFill>
                  <a:srgbClr val="1F3D7C"/>
                </a:solidFill>
                <a:latin typeface="Calibri" panose="020F0502020204030204" pitchFamily="34" charset="0"/>
                <a:ea typeface="ＭＳ Ｐゴシック" charset="0"/>
              </a:rPr>
              <a:t>                   </a:t>
            </a:r>
          </a:p>
          <a:p>
            <a:r>
              <a:rPr lang="en-US" sz="3600" b="1" dirty="0">
                <a:solidFill>
                  <a:srgbClr val="1F3D7C"/>
                </a:solidFill>
                <a:latin typeface="Calibri" panose="020F0502020204030204" pitchFamily="34" charset="0"/>
                <a:ea typeface="ＭＳ Ｐゴシック" charset="0"/>
              </a:rPr>
              <a:t>	</a:t>
            </a:r>
            <a:r>
              <a:rPr lang="en-US" sz="3600" b="1" dirty="0" smtClean="0">
                <a:solidFill>
                  <a:srgbClr val="1F3D7C"/>
                </a:solidFill>
                <a:latin typeface="Calibri" panose="020F0502020204030204" pitchFamily="34" charset="0"/>
                <a:ea typeface="ＭＳ Ｐゴシック" charset="0"/>
              </a:rPr>
              <a:t>	</a:t>
            </a:r>
            <a:endParaRPr lang="en-US" sz="6000" i="1" dirty="0"/>
          </a:p>
        </p:txBody>
      </p:sp>
      <p:sp>
        <p:nvSpPr>
          <p:cNvPr id="29" name="Line 17"/>
          <p:cNvSpPr>
            <a:spLocks noChangeShapeType="1"/>
          </p:cNvSpPr>
          <p:nvPr/>
        </p:nvSpPr>
        <p:spPr bwMode="auto">
          <a:xfrm flipV="1">
            <a:off x="1248279" y="1521039"/>
            <a:ext cx="9860236" cy="6034"/>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pic>
        <p:nvPicPr>
          <p:cNvPr id="2054" name="Picture 6" descr="http://www.thirdminds.com/wp-content/uploads/2012/08/acresofdiamo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048" y="2015804"/>
            <a:ext cx="3305819" cy="4360900"/>
          </a:xfrm>
          <a:prstGeom prst="rect">
            <a:avLst/>
          </a:prstGeom>
          <a:noFill/>
          <a:effectLst>
            <a:glow rad="965200">
              <a:schemeClr val="bg1">
                <a:lumMod val="75000"/>
                <a:alpha val="40000"/>
              </a:schemeClr>
            </a:glow>
            <a:outerShdw blurRad="50800" dist="508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 name="Picture 4" descr="http://pngimg.com/upload/diamond_PNG67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45587">
            <a:off x="6669848" y="4091283"/>
            <a:ext cx="276225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307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22" presetClass="entr" presetSubtype="8" fill="hold" grpId="0" nodeType="afterEffect">
                                  <p:stCondLst>
                                    <p:cond delay="25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53" presetClass="entr" presetSubtype="16" fill="hold" nodeType="afterEffect">
                                  <p:stCondLst>
                                    <p:cond delay="25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invoscape.com/engineering-blog/wp-content/uploads/2014/07/tumblr_inline_mhrd12j91O1qz4rg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5" y="1715046"/>
            <a:ext cx="337185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3251776" y="2946946"/>
            <a:ext cx="8669931" cy="2387600"/>
          </a:xfrm>
        </p:spPr>
        <p:txBody>
          <a:bodyPr>
            <a:noAutofit/>
          </a:bodyPr>
          <a:lstStyle/>
          <a:p>
            <a:pPr lvl="0">
              <a:spcBef>
                <a:spcPts val="1200"/>
              </a:spcBef>
            </a:pPr>
            <a:r>
              <a:rPr lang="en-US" sz="9600" i="1" dirty="0" smtClean="0">
                <a:solidFill>
                  <a:srgbClr val="1F3D7C"/>
                </a:solidFill>
                <a:effectLst>
                  <a:outerShdw blurRad="38100" dist="38100" dir="2700000" algn="tl">
                    <a:srgbClr val="000000">
                      <a:alpha val="43137"/>
                    </a:srgbClr>
                  </a:outerShdw>
                </a:effectLst>
              </a:rPr>
              <a:t>Leadership begins with YOU!!!</a:t>
            </a:r>
            <a:endParaRPr lang="en-US" sz="9600"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4189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95722951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696075" y="1057275"/>
            <a:ext cx="3092391" cy="830997"/>
          </a:xfrm>
          <a:prstGeom prst="rect">
            <a:avLst/>
          </a:prstGeom>
          <a:noFill/>
        </p:spPr>
        <p:txBody>
          <a:bodyPr wrap="square" rtlCol="0">
            <a:spAutoFit/>
          </a:bodyPr>
          <a:lstStyle/>
          <a:p>
            <a:r>
              <a:rPr lang="en-US" sz="4800" b="1" dirty="0" err="1" smtClean="0">
                <a:solidFill>
                  <a:schemeClr val="bg1"/>
                </a:solidFill>
                <a:effectLst>
                  <a:outerShdw blurRad="38100" dist="38100" dir="2700000" algn="tl">
                    <a:srgbClr val="000000">
                      <a:alpha val="43137"/>
                    </a:srgbClr>
                  </a:outerShdw>
                </a:effectLst>
              </a:rPr>
              <a:t>Northouse</a:t>
            </a:r>
            <a:r>
              <a:rPr lang="en-US" sz="4800" b="1" dirty="0" smtClean="0">
                <a:solidFill>
                  <a:schemeClr val="bg1"/>
                </a:solidFill>
                <a:effectLst>
                  <a:outerShdw blurRad="38100" dist="38100" dir="2700000" algn="tl">
                    <a:srgbClr val="000000">
                      <a:alpha val="43137"/>
                    </a:srgbClr>
                  </a:outerShdw>
                </a:effectLst>
              </a:rPr>
              <a:t> </a:t>
            </a:r>
            <a:endParaRPr lang="en-US"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812211" y="5166324"/>
            <a:ext cx="6055744"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rPr>
              <a:t>LEADERSHIP </a:t>
            </a:r>
            <a:endParaRPr lang="en-US" b="1" dirty="0">
              <a:solidFill>
                <a:schemeClr val="bg1"/>
              </a:solidFill>
              <a:effectLst>
                <a:outerShdw blurRad="38100" dist="38100" dir="2700000" algn="tl">
                  <a:srgbClr val="000000">
                    <a:alpha val="43137"/>
                  </a:srgbClr>
                </a:outerShdw>
              </a:effectLst>
            </a:endParaRPr>
          </a:p>
        </p:txBody>
      </p:sp>
      <p:pic>
        <p:nvPicPr>
          <p:cNvPr id="11" name="Picture 4" descr="http://www.mayordomos.eu/img/contac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4776" y="1973509"/>
            <a:ext cx="1408454" cy="13204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228850" y="1057275"/>
            <a:ext cx="3686175" cy="786696"/>
          </a:xfrm>
          <a:prstGeom prst="rect">
            <a:avLst/>
          </a:prstGeom>
          <a:solidFill>
            <a:srgbClr val="A0925E"/>
          </a:solidFill>
          <a:ln>
            <a:solidFill>
              <a:schemeClr val="bg1"/>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14700" y="1057275"/>
            <a:ext cx="1728607" cy="830997"/>
          </a:xfrm>
          <a:prstGeom prst="rect">
            <a:avLst/>
          </a:prstGeom>
          <a:noFill/>
        </p:spPr>
        <p:txBody>
          <a:bodyPr wrap="square" rtlCol="0">
            <a:spAutoFit/>
          </a:bodyPr>
          <a:lstStyle/>
          <a:p>
            <a:r>
              <a:rPr lang="en-US" sz="4800" b="1" dirty="0" smtClean="0">
                <a:solidFill>
                  <a:schemeClr val="bg1"/>
                </a:solidFill>
                <a:effectLst>
                  <a:outerShdw blurRad="38100" dist="38100" dir="2700000" algn="tl">
                    <a:srgbClr val="000000">
                      <a:alpha val="43137"/>
                    </a:srgbClr>
                  </a:outerShdw>
                </a:effectLst>
              </a:rPr>
              <a:t>K &amp; P </a:t>
            </a:r>
            <a:endParaRPr lang="en-US" sz="4800" b="1" dirty="0">
              <a:solidFill>
                <a:schemeClr val="bg1"/>
              </a:solidFill>
              <a:effectLst>
                <a:outerShdw blurRad="38100" dist="38100" dir="2700000" algn="tl">
                  <a:srgbClr val="000000">
                    <a:alpha val="43137"/>
                  </a:srgbClr>
                </a:outerShdw>
              </a:effectLst>
            </a:endParaRPr>
          </a:p>
        </p:txBody>
      </p:sp>
      <p:pic>
        <p:nvPicPr>
          <p:cNvPr id="4098" name="Picture 2" descr="https://cdn3.iconfinder.com/data/icons/macosxstyle/macosxstyle_png/512/Xcod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7813" y="1923651"/>
            <a:ext cx="1420142" cy="142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sinesstimes.com.sg/sites/default/files/styles/large_popup/public/image/2014/12/19/19282443555.jpg?itok=U3w8La-N"/>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168400"/>
            <a:ext cx="15798800" cy="9640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635120" y="85906"/>
            <a:ext cx="9549441" cy="1806078"/>
          </a:xfrm>
          <a:prstGeom prst="rect">
            <a:avLst/>
          </a:prstGeom>
          <a:ln>
            <a:noFill/>
          </a:ln>
        </p:spPr>
        <p:txBody>
          <a:bodyPr>
            <a:no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pPr algn="l">
              <a:lnSpc>
                <a:spcPct val="100000"/>
              </a:lnSpc>
              <a:spcBef>
                <a:spcPts val="0"/>
              </a:spcBef>
            </a:pPr>
            <a:endParaRPr lang="en-US" sz="5400" dirty="0" smtClean="0">
              <a:solidFill>
                <a:srgbClr val="1F3D7C"/>
              </a:solidFill>
            </a:endParaRPr>
          </a:p>
          <a:p>
            <a:pPr algn="l">
              <a:lnSpc>
                <a:spcPct val="100000"/>
              </a:lnSpc>
              <a:spcBef>
                <a:spcPts val="0"/>
              </a:spcBef>
            </a:pPr>
            <a:r>
              <a:rPr lang="en-US" sz="5400" dirty="0" smtClean="0">
                <a:ln w="19050">
                  <a:solidFill>
                    <a:srgbClr val="A0925E"/>
                  </a:solidFill>
                </a:ln>
                <a:solidFill>
                  <a:srgbClr val="1F3D7C"/>
                </a:solidFill>
                <a:effectLst>
                  <a:outerShdw blurRad="38100" dist="38100" dir="2700000" algn="tl">
                    <a:srgbClr val="000000">
                      <a:alpha val="43137"/>
                    </a:srgbClr>
                  </a:outerShdw>
                </a:effectLst>
              </a:rPr>
              <a:t>“Leadership is a journey, not a destination. </a:t>
            </a:r>
          </a:p>
          <a:p>
            <a:pPr algn="l">
              <a:lnSpc>
                <a:spcPct val="100000"/>
              </a:lnSpc>
              <a:spcBef>
                <a:spcPts val="0"/>
              </a:spcBef>
            </a:pPr>
            <a:r>
              <a:rPr lang="en-US" sz="5400" dirty="0" smtClean="0">
                <a:ln w="19050">
                  <a:solidFill>
                    <a:srgbClr val="A0925E"/>
                  </a:solidFill>
                </a:ln>
                <a:solidFill>
                  <a:srgbClr val="1F3D7C"/>
                </a:solidFill>
                <a:effectLst>
                  <a:outerShdw blurRad="38100" dist="38100" dir="2700000" algn="tl">
                    <a:srgbClr val="000000">
                      <a:alpha val="43137"/>
                    </a:srgbClr>
                  </a:outerShdw>
                </a:effectLst>
              </a:rPr>
              <a:t>It is a marathon, not a sprint. </a:t>
            </a:r>
          </a:p>
          <a:p>
            <a:pPr algn="l">
              <a:lnSpc>
                <a:spcPct val="100000"/>
              </a:lnSpc>
              <a:spcBef>
                <a:spcPts val="0"/>
              </a:spcBef>
            </a:pPr>
            <a:r>
              <a:rPr lang="en-US" sz="5400" dirty="0" smtClean="0">
                <a:ln w="19050">
                  <a:solidFill>
                    <a:srgbClr val="A0925E"/>
                  </a:solidFill>
                </a:ln>
                <a:solidFill>
                  <a:srgbClr val="1F3D7C"/>
                </a:solidFill>
                <a:effectLst>
                  <a:outerShdw blurRad="38100" dist="38100" dir="2700000" algn="tl">
                    <a:srgbClr val="000000">
                      <a:alpha val="43137"/>
                    </a:srgbClr>
                  </a:outerShdw>
                </a:effectLst>
              </a:rPr>
              <a:t>It is a process, not an outcome.” </a:t>
            </a:r>
          </a:p>
          <a:p>
            <a:pPr algn="r">
              <a:lnSpc>
                <a:spcPts val="3600"/>
              </a:lnSpc>
              <a:spcBef>
                <a:spcPts val="1200"/>
              </a:spcBef>
            </a:pPr>
            <a:endParaRPr lang="en-US" sz="2800" dirty="0" smtClean="0">
              <a:solidFill>
                <a:srgbClr val="1F3D7C"/>
              </a:solidFill>
              <a:effectLst>
                <a:outerShdw blurRad="38100" dist="38100" dir="2700000" algn="tl">
                  <a:srgbClr val="000000">
                    <a:alpha val="43137"/>
                  </a:srgbClr>
                </a:outerShdw>
              </a:effectLst>
            </a:endParaRPr>
          </a:p>
          <a:p>
            <a:pPr algn="l">
              <a:lnSpc>
                <a:spcPts val="3600"/>
              </a:lnSpc>
              <a:spcBef>
                <a:spcPts val="1200"/>
              </a:spcBef>
            </a:pPr>
            <a:r>
              <a:rPr lang="en-US" sz="2800" dirty="0" smtClean="0">
                <a:solidFill>
                  <a:srgbClr val="1F3D7C"/>
                </a:solidFill>
                <a:effectLst>
                  <a:outerShdw blurRad="38100" dist="38100" dir="2700000" algn="tl">
                    <a:srgbClr val="000000">
                      <a:alpha val="43137"/>
                    </a:srgbClr>
                  </a:outerShdw>
                </a:effectLst>
              </a:rPr>
              <a:t>                                                                     </a:t>
            </a:r>
            <a:r>
              <a:rPr lang="en-US" sz="4000" b="0" i="1" dirty="0" smtClean="0">
                <a:ln>
                  <a:solidFill>
                    <a:srgbClr val="1F3D7C"/>
                  </a:solidFill>
                </a:ln>
                <a:solidFill>
                  <a:srgbClr val="A0925E"/>
                </a:solidFill>
                <a:effectLst>
                  <a:outerShdw blurRad="38100" dist="38100" dir="2700000" algn="tl">
                    <a:srgbClr val="000000">
                      <a:alpha val="43137"/>
                    </a:srgbClr>
                  </a:outerShdw>
                </a:effectLst>
              </a:rPr>
              <a:t>John </a:t>
            </a:r>
            <a:r>
              <a:rPr lang="en-US" sz="4000" b="0" i="1" dirty="0" err="1" smtClean="0">
                <a:ln>
                  <a:solidFill>
                    <a:srgbClr val="1F3D7C"/>
                  </a:solidFill>
                </a:ln>
                <a:solidFill>
                  <a:srgbClr val="A0925E"/>
                </a:solidFill>
                <a:effectLst>
                  <a:outerShdw blurRad="38100" dist="38100" dir="2700000" algn="tl">
                    <a:srgbClr val="000000">
                      <a:alpha val="43137"/>
                    </a:srgbClr>
                  </a:outerShdw>
                </a:effectLst>
              </a:rPr>
              <a:t>Donahoe</a:t>
            </a:r>
            <a:r>
              <a:rPr lang="en-US" sz="4000" b="0" i="1" dirty="0" smtClean="0">
                <a:ln>
                  <a:solidFill>
                    <a:srgbClr val="1F3D7C"/>
                  </a:solidFill>
                </a:ln>
                <a:solidFill>
                  <a:srgbClr val="A0925E"/>
                </a:solidFill>
                <a:effectLst>
                  <a:outerShdw blurRad="38100" dist="38100" dir="2700000" algn="tl">
                    <a:srgbClr val="000000">
                      <a:alpha val="43137"/>
                    </a:srgbClr>
                  </a:outerShdw>
                </a:effectLst>
              </a:rPr>
              <a:t>   </a:t>
            </a:r>
          </a:p>
          <a:p>
            <a:pPr algn="l">
              <a:lnSpc>
                <a:spcPts val="3600"/>
              </a:lnSpc>
              <a:spcBef>
                <a:spcPts val="1200"/>
              </a:spcBef>
            </a:pPr>
            <a:r>
              <a:rPr lang="en-US" sz="4000" b="0" i="1" dirty="0" smtClean="0">
                <a:ln>
                  <a:solidFill>
                    <a:srgbClr val="1F3D7C"/>
                  </a:solidFill>
                </a:ln>
                <a:solidFill>
                  <a:srgbClr val="A0925E"/>
                </a:solidFill>
                <a:effectLst>
                  <a:outerShdw blurRad="38100" dist="38100" dir="2700000" algn="tl">
                    <a:srgbClr val="000000">
                      <a:alpha val="43137"/>
                    </a:srgbClr>
                  </a:outerShdw>
                </a:effectLst>
              </a:rPr>
              <a:t>                                                 President of eBay </a:t>
            </a:r>
            <a:endParaRPr lang="en-US" sz="4000" b="0" i="1" dirty="0">
              <a:ln>
                <a:solidFill>
                  <a:srgbClr val="1F3D7C"/>
                </a:solidFill>
              </a:ln>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13788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6003" y="704406"/>
            <a:ext cx="5756197" cy="3810443"/>
          </a:xfrm>
        </p:spPr>
        <p:txBody>
          <a:bodyPr>
            <a:noAutofit/>
          </a:bodyPr>
          <a:lstStyle/>
          <a:p>
            <a:pPr algn="l">
              <a:lnSpc>
                <a:spcPct val="80000"/>
              </a:lnSpc>
            </a:pPr>
            <a:r>
              <a:rPr lang="en-US" sz="5400" b="1" dirty="0" smtClean="0">
                <a:solidFill>
                  <a:srgbClr val="ED7D31"/>
                </a:solidFill>
                <a:effectLst>
                  <a:outerShdw blurRad="38100" dist="38100" dir="2700000" algn="tl">
                    <a:srgbClr val="000000">
                      <a:alpha val="43137"/>
                    </a:srgbClr>
                  </a:outerShdw>
                </a:effectLst>
                <a:latin typeface="+mn-lt"/>
              </a:rPr>
              <a:t>Since leadership begins with you, let’s explore the leader within…</a:t>
            </a:r>
            <a:r>
              <a:rPr lang="en-US" sz="4400" b="1" dirty="0" smtClean="0">
                <a:solidFill>
                  <a:srgbClr val="00365B"/>
                </a:solidFill>
                <a:effectLst>
                  <a:outerShdw blurRad="38100" dist="38100" dir="2700000" algn="tl">
                    <a:srgbClr val="000000">
                      <a:alpha val="43137"/>
                    </a:srgbClr>
                  </a:outerShdw>
                </a:effectLst>
              </a:rPr>
              <a:t/>
            </a:r>
            <a:br>
              <a:rPr lang="en-US" sz="4400" b="1" dirty="0" smtClean="0">
                <a:solidFill>
                  <a:srgbClr val="00365B"/>
                </a:solidFill>
                <a:effectLst>
                  <a:outerShdw blurRad="38100" dist="38100" dir="2700000" algn="tl">
                    <a:srgbClr val="000000">
                      <a:alpha val="43137"/>
                    </a:srgbClr>
                  </a:outerShdw>
                </a:effectLst>
              </a:rPr>
            </a:br>
            <a:r>
              <a:rPr lang="en-US" sz="4400" dirty="0" smtClean="0">
                <a:solidFill>
                  <a:srgbClr val="00365B"/>
                </a:solidFill>
                <a:effectLst>
                  <a:outerShdw blurRad="38100" dist="38100" dir="2700000" algn="tl">
                    <a:srgbClr val="000000">
                      <a:alpha val="43137"/>
                    </a:srgbClr>
                  </a:outerShdw>
                </a:effectLst>
              </a:rPr>
              <a:t/>
            </a:r>
            <a:br>
              <a:rPr lang="en-US" sz="4400" dirty="0" smtClean="0">
                <a:solidFill>
                  <a:srgbClr val="00365B"/>
                </a:solidFill>
                <a:effectLst>
                  <a:outerShdw blurRad="38100" dist="38100" dir="2700000" algn="tl">
                    <a:srgbClr val="000000">
                      <a:alpha val="43137"/>
                    </a:srgbClr>
                  </a:outerShdw>
                </a:effectLst>
              </a:rPr>
            </a:br>
            <a:endParaRPr lang="en-US" sz="4400" b="1" dirty="0">
              <a:solidFill>
                <a:srgbClr val="9B4D1B"/>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724" y="1133032"/>
            <a:ext cx="5733097" cy="5386627"/>
          </a:xfrm>
          <a:prstGeom prst="rect">
            <a:avLst/>
          </a:prstGeom>
        </p:spPr>
      </p:pic>
      <p:sp>
        <p:nvSpPr>
          <p:cNvPr id="6" name="Title 3"/>
          <p:cNvSpPr txBox="1">
            <a:spLocks/>
          </p:cNvSpPr>
          <p:nvPr/>
        </p:nvSpPr>
        <p:spPr>
          <a:xfrm>
            <a:off x="6381273" y="2905318"/>
            <a:ext cx="2286000" cy="1112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nSpc>
                <a:spcPct val="80000"/>
              </a:lnSpc>
            </a:pPr>
            <a:r>
              <a:rPr lang="en-US" sz="7200" dirty="0" smtClean="0">
                <a:solidFill>
                  <a:srgbClr val="ED7D31"/>
                </a:solidFill>
                <a:effectLst>
                  <a:outerShdw blurRad="38100" dist="38100" dir="2700000" algn="tl">
                    <a:srgbClr val="000000">
                      <a:alpha val="43137"/>
                    </a:srgbClr>
                  </a:outerShdw>
                </a:effectLst>
              </a:rPr>
              <a:t>YOU</a:t>
            </a:r>
            <a:r>
              <a:rPr lang="en-US" sz="5400" dirty="0" smtClean="0">
                <a:solidFill>
                  <a:srgbClr val="00365B"/>
                </a:solidFill>
                <a:effectLst>
                  <a:outerShdw blurRad="38100" dist="38100" dir="2700000" algn="tl">
                    <a:srgbClr val="000000">
                      <a:alpha val="43137"/>
                    </a:srgbClr>
                  </a:outerShdw>
                </a:effectLst>
              </a:rPr>
              <a:t> </a:t>
            </a:r>
            <a:r>
              <a:rPr lang="en-US" sz="4400" dirty="0" smtClean="0">
                <a:solidFill>
                  <a:srgbClr val="00365B"/>
                </a:solidFill>
                <a:effectLst>
                  <a:outerShdw blurRad="38100" dist="38100" dir="2700000" algn="tl">
                    <a:srgbClr val="000000">
                      <a:alpha val="43137"/>
                    </a:srgbClr>
                  </a:outerShdw>
                </a:effectLst>
              </a:rPr>
              <a:t/>
            </a:r>
            <a:br>
              <a:rPr lang="en-US" sz="4400" dirty="0" smtClean="0">
                <a:solidFill>
                  <a:srgbClr val="00365B"/>
                </a:solidFill>
                <a:effectLst>
                  <a:outerShdw blurRad="38100" dist="38100" dir="2700000" algn="tl">
                    <a:srgbClr val="000000">
                      <a:alpha val="43137"/>
                    </a:srgbClr>
                  </a:outerShdw>
                </a:effectLst>
              </a:rPr>
            </a:br>
            <a:r>
              <a:rPr lang="en-US" sz="4400" dirty="0" smtClean="0">
                <a:solidFill>
                  <a:srgbClr val="00365B"/>
                </a:solidFill>
              </a:rPr>
              <a:t/>
            </a:r>
            <a:br>
              <a:rPr lang="en-US" sz="4400" dirty="0" smtClean="0">
                <a:solidFill>
                  <a:srgbClr val="00365B"/>
                </a:solidFill>
              </a:rPr>
            </a:br>
            <a:endParaRPr lang="en-US" sz="4400" dirty="0">
              <a:solidFill>
                <a:srgbClr val="9B4D1B"/>
              </a:solidFill>
            </a:endParaRPr>
          </a:p>
        </p:txBody>
      </p:sp>
    </p:spTree>
    <p:extLst>
      <p:ext uri="{BB962C8B-B14F-4D97-AF65-F5344CB8AC3E}">
        <p14:creationId xmlns:p14="http://schemas.microsoft.com/office/powerpoint/2010/main" val="12754332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3"/>
          <p:cNvSpPr txBox="1">
            <a:spLocks/>
          </p:cNvSpPr>
          <p:nvPr/>
        </p:nvSpPr>
        <p:spPr>
          <a:xfrm>
            <a:off x="-1098430" y="-761819"/>
            <a:ext cx="9549441" cy="1806078"/>
          </a:xfrm>
          <a:prstGeom prst="rect">
            <a:avLst/>
          </a:prstGeom>
        </p:spPr>
        <p:txBody>
          <a:bodyPr>
            <a:no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pPr>
              <a:lnSpc>
                <a:spcPct val="100000"/>
              </a:lnSpc>
              <a:spcBef>
                <a:spcPts val="1200"/>
              </a:spcBef>
            </a:pPr>
            <a:endParaRPr lang="en-US" sz="4000" b="0" dirty="0">
              <a:solidFill>
                <a:srgbClr val="1F3D7C"/>
              </a:solidFill>
            </a:endParaRPr>
          </a:p>
        </p:txBody>
      </p:sp>
      <p:sp>
        <p:nvSpPr>
          <p:cNvPr id="25" name="TextBox 24"/>
          <p:cNvSpPr txBox="1"/>
          <p:nvPr/>
        </p:nvSpPr>
        <p:spPr>
          <a:xfrm>
            <a:off x="198734" y="759814"/>
            <a:ext cx="10269812" cy="1200329"/>
          </a:xfrm>
          <a:prstGeom prst="rect">
            <a:avLst/>
          </a:prstGeom>
          <a:noFill/>
        </p:spPr>
        <p:txBody>
          <a:bodyPr wrap="square" rtlCol="0">
            <a:spAutoFit/>
          </a:bodyPr>
          <a:lstStyle/>
          <a:p>
            <a:r>
              <a:rPr lang="en-US" sz="3600" b="1" dirty="0" smtClean="0">
                <a:solidFill>
                  <a:srgbClr val="1F3D7C"/>
                </a:solidFill>
                <a:ea typeface="ＭＳ Ｐゴシック" charset="0"/>
              </a:rPr>
              <a:t>                    </a:t>
            </a:r>
          </a:p>
          <a:p>
            <a:r>
              <a:rPr lang="en-US" sz="3600" b="1" dirty="0">
                <a:solidFill>
                  <a:srgbClr val="1F3D7C"/>
                </a:solidFill>
                <a:ea typeface="ＭＳ Ｐゴシック" charset="0"/>
              </a:rPr>
              <a:t>	</a:t>
            </a:r>
            <a:r>
              <a:rPr lang="en-US" sz="3600" b="1" dirty="0" smtClean="0">
                <a:solidFill>
                  <a:srgbClr val="1F3D7C"/>
                </a:solidFill>
                <a:ea typeface="ＭＳ Ｐゴシック" charset="0"/>
              </a:rPr>
              <a:t>	</a:t>
            </a:r>
            <a:r>
              <a:rPr lang="en-US" sz="3600" b="1" i="1" dirty="0" smtClean="0">
                <a:solidFill>
                  <a:srgbClr val="1F3D7C"/>
                </a:solidFill>
                <a:ea typeface="ＭＳ Ｐゴシック" charset="0"/>
              </a:rPr>
              <a:t>    </a:t>
            </a:r>
            <a:endParaRPr lang="en-US" sz="6000" i="1" dirty="0">
              <a:solidFill>
                <a:prstClr val="black"/>
              </a:solidFill>
            </a:endParaRPr>
          </a:p>
        </p:txBody>
      </p:sp>
      <p:graphicFrame>
        <p:nvGraphicFramePr>
          <p:cNvPr id="2" name="Diagram 1"/>
          <p:cNvGraphicFramePr/>
          <p:nvPr>
            <p:extLst>
              <p:ext uri="{D42A27DB-BD31-4B8C-83A1-F6EECF244321}">
                <p14:modId xmlns:p14="http://schemas.microsoft.com/office/powerpoint/2010/main" val="1603634379"/>
              </p:ext>
            </p:extLst>
          </p:nvPr>
        </p:nvGraphicFramePr>
        <p:xfrm>
          <a:off x="686613" y="246888"/>
          <a:ext cx="10429061" cy="6515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4327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39492"/>
            <a:ext cx="10515600" cy="1325563"/>
          </a:xfrm>
        </p:spPr>
        <p:txBody>
          <a:bodyPr>
            <a:noAutofit/>
          </a:bodyPr>
          <a:lstStyle/>
          <a:p>
            <a:r>
              <a:rPr lang="en-US" sz="6600" dirty="0" smtClean="0">
                <a:solidFill>
                  <a:schemeClr val="accent6"/>
                </a:solidFill>
                <a:effectLst>
                  <a:outerShdw blurRad="38100" dist="38100" dir="2700000" algn="tl">
                    <a:srgbClr val="000000">
                      <a:alpha val="43137"/>
                    </a:srgbClr>
                  </a:outerShdw>
                </a:effectLst>
              </a:rPr>
              <a:t>Who says you cannot go home again?</a:t>
            </a:r>
            <a:endParaRPr lang="en-US" sz="6600"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90160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5288" y="352425"/>
            <a:ext cx="11927840" cy="1086779"/>
          </a:xfrm>
        </p:spPr>
        <p:txBody>
          <a:bodyPr>
            <a:noAutofit/>
          </a:bodyPr>
          <a:lstStyle/>
          <a:p>
            <a:r>
              <a:rPr lang="en-US" sz="7200" i="1" dirty="0" smtClean="0">
                <a:solidFill>
                  <a:srgbClr val="A0925E"/>
                </a:solidFill>
                <a:effectLst>
                  <a:outerShdw blurRad="38100" dist="38100" dir="2700000" algn="tl">
                    <a:srgbClr val="000000">
                      <a:alpha val="43137"/>
                    </a:srgbClr>
                  </a:outerShdw>
                </a:effectLst>
              </a:rPr>
              <a:t>Who is a leader? </a:t>
            </a:r>
            <a:endParaRPr lang="en-US" sz="7200" b="1" i="1" dirty="0">
              <a:solidFill>
                <a:srgbClr val="A0925E"/>
              </a:solidFill>
              <a:effectLst>
                <a:outerShdw blurRad="38100" dist="38100" dir="2700000" algn="tl">
                  <a:srgbClr val="000000">
                    <a:alpha val="43137"/>
                  </a:srgbClr>
                </a:outerShdw>
              </a:effectLst>
            </a:endParaRPr>
          </a:p>
        </p:txBody>
      </p:sp>
      <p:pic>
        <p:nvPicPr>
          <p:cNvPr id="5122" name="Picture 2" descr="http://essaywritingpaper.com/wp-content/uploads/2013/10/EWP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1439204"/>
            <a:ext cx="5552757" cy="511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90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up)">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descr="https://dejorn.files.wordpress.com/2013/05/follow-the-leader-bwcom-480x3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77798"/>
            <a:ext cx="8543925" cy="56959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86437" y="475947"/>
            <a:ext cx="5305425" cy="2123658"/>
          </a:xfrm>
          <a:prstGeom prst="rect">
            <a:avLst/>
          </a:prstGeom>
        </p:spPr>
        <p:txBody>
          <a:bodyPr wrap="square">
            <a:spAutoFit/>
          </a:bodyPr>
          <a:lstStyle/>
          <a:p>
            <a:pPr algn="ctr">
              <a:spcBef>
                <a:spcPts val="1200"/>
              </a:spcBef>
            </a:pPr>
            <a:r>
              <a:rPr lang="en-US" sz="6600" b="1" i="1" dirty="0" smtClean="0">
                <a:solidFill>
                  <a:srgbClr val="1F3D7C"/>
                </a:solidFill>
                <a:effectLst>
                  <a:outerShdw blurRad="38100" dist="38100" dir="2700000" algn="tl">
                    <a:srgbClr val="000000">
                      <a:alpha val="43137"/>
                    </a:srgbClr>
                  </a:outerShdw>
                </a:effectLst>
              </a:rPr>
              <a:t>Someone who has followers </a:t>
            </a:r>
            <a:endParaRPr lang="en-US" sz="6600" b="1"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15938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24584"/>
                                        </p:tgtEl>
                                        <p:attrNameLst>
                                          <p:attrName>style.visibility</p:attrName>
                                        </p:attrNameLst>
                                      </p:cBhvr>
                                      <p:to>
                                        <p:strVal val="visible"/>
                                      </p:to>
                                    </p:set>
                                    <p:anim calcmode="lin" valueType="num">
                                      <p:cBhvr additive="base">
                                        <p:cTn id="12" dur="1250" fill="hold"/>
                                        <p:tgtEl>
                                          <p:spTgt spid="24584"/>
                                        </p:tgtEl>
                                        <p:attrNameLst>
                                          <p:attrName>ppt_x</p:attrName>
                                        </p:attrNameLst>
                                      </p:cBhvr>
                                      <p:tavLst>
                                        <p:tav tm="0">
                                          <p:val>
                                            <p:strVal val="0-#ppt_w/2"/>
                                          </p:val>
                                        </p:tav>
                                        <p:tav tm="100000">
                                          <p:val>
                                            <p:strVal val="#ppt_x"/>
                                          </p:val>
                                        </p:tav>
                                      </p:tavLst>
                                    </p:anim>
                                    <p:anim calcmode="lin" valueType="num">
                                      <p:cBhvr additive="base">
                                        <p:cTn id="13" dur="1250" fill="hold"/>
                                        <p:tgtEl>
                                          <p:spTgt spid="245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086475" y="597081"/>
            <a:ext cx="5726860" cy="1806078"/>
          </a:xfrm>
          <a:prstGeom prst="rect">
            <a:avLst/>
          </a:prstGeom>
        </p:spPr>
        <p:txBody>
          <a:bodyPr>
            <a:no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pPr>
              <a:lnSpc>
                <a:spcPct val="100000"/>
              </a:lnSpc>
              <a:spcBef>
                <a:spcPts val="1200"/>
              </a:spcBef>
            </a:pPr>
            <a:r>
              <a:rPr lang="en-US" sz="5400" dirty="0" smtClean="0">
                <a:solidFill>
                  <a:srgbClr val="A0925E"/>
                </a:solidFill>
                <a:effectLst>
                  <a:outerShdw blurRad="38100" dist="38100" dir="2700000" algn="tl">
                    <a:srgbClr val="000000">
                      <a:alpha val="43137"/>
                    </a:srgbClr>
                  </a:outerShdw>
                </a:effectLst>
              </a:rPr>
              <a:t>“He who </a:t>
            </a:r>
            <a:r>
              <a:rPr lang="en-US" sz="5400" dirty="0" err="1" smtClean="0">
                <a:solidFill>
                  <a:srgbClr val="A0925E"/>
                </a:solidFill>
                <a:effectLst>
                  <a:outerShdw blurRad="38100" dist="38100" dir="2700000" algn="tl">
                    <a:srgbClr val="000000">
                      <a:alpha val="43137"/>
                    </a:srgbClr>
                  </a:outerShdw>
                </a:effectLst>
              </a:rPr>
              <a:t>thinketh</a:t>
            </a:r>
            <a:r>
              <a:rPr lang="en-US" sz="5400" dirty="0" smtClean="0">
                <a:solidFill>
                  <a:srgbClr val="A0925E"/>
                </a:solidFill>
                <a:effectLst>
                  <a:outerShdw blurRad="38100" dist="38100" dir="2700000" algn="tl">
                    <a:srgbClr val="000000">
                      <a:alpha val="43137"/>
                    </a:srgbClr>
                  </a:outerShdw>
                </a:effectLst>
              </a:rPr>
              <a:t> he </a:t>
            </a:r>
            <a:r>
              <a:rPr lang="en-US" sz="5400" dirty="0" err="1" smtClean="0">
                <a:solidFill>
                  <a:srgbClr val="A0925E"/>
                </a:solidFill>
                <a:effectLst>
                  <a:outerShdw blurRad="38100" dist="38100" dir="2700000" algn="tl">
                    <a:srgbClr val="000000">
                      <a:alpha val="43137"/>
                    </a:srgbClr>
                  </a:outerShdw>
                </a:effectLst>
              </a:rPr>
              <a:t>leadeth</a:t>
            </a:r>
            <a:r>
              <a:rPr lang="en-US" sz="5400" dirty="0" smtClean="0">
                <a:solidFill>
                  <a:srgbClr val="A0925E"/>
                </a:solidFill>
                <a:effectLst>
                  <a:outerShdw blurRad="38100" dist="38100" dir="2700000" algn="tl">
                    <a:srgbClr val="000000">
                      <a:alpha val="43137"/>
                    </a:srgbClr>
                  </a:outerShdw>
                </a:effectLst>
              </a:rPr>
              <a:t> and hath no one following is only taking a walk.”  </a:t>
            </a:r>
            <a:endParaRPr lang="en-US" sz="5400" dirty="0">
              <a:solidFill>
                <a:srgbClr val="A0925E"/>
              </a:solidFill>
              <a:effectLst>
                <a:outerShdw blurRad="38100" dist="38100" dir="2700000" algn="tl">
                  <a:srgbClr val="000000">
                    <a:alpha val="43137"/>
                  </a:srgbClr>
                </a:outerShdw>
              </a:effectLst>
            </a:endParaRPr>
          </a:p>
          <a:p>
            <a:pPr>
              <a:lnSpc>
                <a:spcPct val="100000"/>
              </a:lnSpc>
              <a:spcBef>
                <a:spcPts val="1200"/>
              </a:spcBef>
            </a:pPr>
            <a:endParaRPr lang="en-US" sz="2400" b="0" dirty="0" smtClean="0">
              <a:solidFill>
                <a:srgbClr val="A0925E"/>
              </a:solidFill>
              <a:effectLst>
                <a:outerShdw blurRad="38100" dist="38100" dir="2700000" algn="tl">
                  <a:srgbClr val="000000">
                    <a:alpha val="43137"/>
                  </a:srgbClr>
                </a:outerShdw>
              </a:effectLst>
            </a:endParaRPr>
          </a:p>
          <a:p>
            <a:pPr>
              <a:lnSpc>
                <a:spcPts val="3600"/>
              </a:lnSpc>
              <a:spcBef>
                <a:spcPts val="1200"/>
              </a:spcBef>
            </a:pPr>
            <a:r>
              <a:rPr lang="en-US" sz="4000" b="0" i="1" dirty="0" smtClean="0">
                <a:solidFill>
                  <a:srgbClr val="1F3D7C"/>
                </a:solidFill>
                <a:effectLst>
                  <a:outerShdw blurRad="38100" dist="38100" dir="2700000" algn="tl">
                    <a:srgbClr val="000000">
                      <a:alpha val="43137"/>
                    </a:srgbClr>
                  </a:outerShdw>
                </a:effectLst>
              </a:rPr>
              <a:t>Leadership Proverb</a:t>
            </a:r>
            <a:endParaRPr lang="en-US" sz="4000" b="0" i="1" dirty="0">
              <a:solidFill>
                <a:srgbClr val="1F3D7C"/>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85" y="1762125"/>
            <a:ext cx="5783116" cy="3224146"/>
          </a:xfrm>
          <a:prstGeom prst="rect">
            <a:avLst/>
          </a:prstGeom>
        </p:spPr>
      </p:pic>
    </p:spTree>
    <p:extLst>
      <p:ext uri="{BB962C8B-B14F-4D97-AF65-F5344CB8AC3E}">
        <p14:creationId xmlns:p14="http://schemas.microsoft.com/office/powerpoint/2010/main" val="190871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9385" y="915604"/>
            <a:ext cx="11927840" cy="2387600"/>
          </a:xfrm>
        </p:spPr>
        <p:txBody>
          <a:bodyPr>
            <a:noAutofit/>
          </a:bodyPr>
          <a:lstStyle/>
          <a:p>
            <a:r>
              <a:rPr lang="en-US" sz="8000" i="1" dirty="0" smtClean="0">
                <a:solidFill>
                  <a:srgbClr val="1F3D7C"/>
                </a:solidFill>
                <a:effectLst>
                  <a:outerShdw blurRad="38100" dist="38100" dir="2700000" algn="tl">
                    <a:srgbClr val="000000">
                      <a:alpha val="43137"/>
                    </a:srgbClr>
                  </a:outerShdw>
                </a:effectLst>
              </a:rPr>
              <a:t>How do you get others to follow you? </a:t>
            </a:r>
            <a:endParaRPr lang="en-US" sz="8000" b="1" i="1" dirty="0">
              <a:solidFill>
                <a:srgbClr val="1F3D7C"/>
              </a:solidFill>
              <a:effectLst>
                <a:outerShdw blurRad="38100" dist="38100" dir="2700000" algn="tl">
                  <a:srgbClr val="000000">
                    <a:alpha val="43137"/>
                  </a:srgbClr>
                </a:outerShdw>
              </a:effectLst>
            </a:endParaRPr>
          </a:p>
        </p:txBody>
      </p:sp>
      <p:pic>
        <p:nvPicPr>
          <p:cNvPr id="26626" name="Picture 2" descr="http://blog.omy.sg/aussiepete/files/2012/03/ques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075" y="3303204"/>
            <a:ext cx="2667000" cy="30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61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89614" y="3186866"/>
            <a:ext cx="11927840" cy="1188654"/>
          </a:xfrm>
        </p:spPr>
        <p:txBody>
          <a:bodyPr>
            <a:noAutofit/>
          </a:bodyPr>
          <a:lstStyle/>
          <a:p>
            <a:r>
              <a:rPr lang="en-US" sz="8000" i="1" dirty="0" smtClean="0">
                <a:solidFill>
                  <a:srgbClr val="A0925E"/>
                </a:solidFill>
                <a:effectLst>
                  <a:outerShdw blurRad="38100" dist="38100" dir="2700000" algn="tl">
                    <a:srgbClr val="000000">
                      <a:alpha val="43137"/>
                    </a:srgbClr>
                  </a:outerShdw>
                </a:effectLst>
              </a:rPr>
              <a:t>Demonstrate </a:t>
            </a:r>
            <a:br>
              <a:rPr lang="en-US" sz="8000" i="1" dirty="0" smtClean="0">
                <a:solidFill>
                  <a:srgbClr val="A0925E"/>
                </a:solidFill>
                <a:effectLst>
                  <a:outerShdw blurRad="38100" dist="38100" dir="2700000" algn="tl">
                    <a:srgbClr val="000000">
                      <a:alpha val="43137"/>
                    </a:srgbClr>
                  </a:outerShdw>
                </a:effectLst>
              </a:rPr>
            </a:br>
            <a:r>
              <a:rPr lang="en-US" sz="8000" i="1" dirty="0" smtClean="0">
                <a:solidFill>
                  <a:srgbClr val="A0925E"/>
                </a:solidFill>
                <a:effectLst>
                  <a:outerShdw blurRad="38100" dist="38100" dir="2700000" algn="tl">
                    <a:srgbClr val="000000">
                      <a:alpha val="43137"/>
                    </a:srgbClr>
                  </a:outerShdw>
                </a:effectLst>
              </a:rPr>
              <a:t>Leadership! </a:t>
            </a:r>
            <a:endParaRPr lang="en-US" sz="8000" b="1" i="1" dirty="0">
              <a:solidFill>
                <a:srgbClr val="A0925E"/>
              </a:solidFill>
              <a:effectLst>
                <a:outerShdw blurRad="38100" dist="38100" dir="2700000" algn="tl">
                  <a:srgbClr val="000000">
                    <a:alpha val="43137"/>
                  </a:srgbClr>
                </a:outerShdw>
              </a:effectLst>
            </a:endParaRPr>
          </a:p>
        </p:txBody>
      </p:sp>
      <p:pic>
        <p:nvPicPr>
          <p:cNvPr id="1026" name="Picture 2" descr="https://pdxmim.files.wordpress.com/2012/08/leadershipsty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51" y="1483527"/>
            <a:ext cx="35433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311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250"/>
                                  </p:stCondLst>
                                  <p:childTnLst>
                                    <p:set>
                                      <p:cBhvr>
                                        <p:cTn id="12" dur="1" fill="hold">
                                          <p:stCondLst>
                                            <p:cond delay="0"/>
                                          </p:stCondLst>
                                        </p:cTn>
                                        <p:tgtEl>
                                          <p:spTgt spid="1026"/>
                                        </p:tgtEl>
                                        <p:attrNameLst>
                                          <p:attrName>style.visibility</p:attrName>
                                        </p:attrNameLst>
                                      </p:cBhvr>
                                      <p:to>
                                        <p:strVal val="visible"/>
                                      </p:to>
                                    </p:set>
                                    <p:animEffect transition="in" filter="wipe(right)">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62807" y="553915"/>
            <a:ext cx="8001000" cy="830997"/>
          </a:xfrm>
          <a:prstGeom prst="rect">
            <a:avLst/>
          </a:prstGeom>
          <a:noFill/>
        </p:spPr>
        <p:txBody>
          <a:bodyPr wrap="square" rtlCol="0">
            <a:spAutoFit/>
          </a:bodyPr>
          <a:lstStyle/>
          <a:p>
            <a:r>
              <a:rPr lang="en-US" sz="4800" b="1" dirty="0" smtClean="0">
                <a:solidFill>
                  <a:srgbClr val="1F3D7C"/>
                </a:solidFill>
                <a:effectLst>
                  <a:outerShdw blurRad="38100" dist="38100" dir="2700000" algn="tl">
                    <a:srgbClr val="000000">
                      <a:alpha val="43137"/>
                    </a:srgbClr>
                  </a:outerShdw>
                </a:effectLst>
              </a:rPr>
              <a:t>What is Leadership? </a:t>
            </a:r>
            <a:endParaRPr lang="en-US" sz="4800" b="1" dirty="0">
              <a:solidFill>
                <a:srgbClr val="1F3D7C"/>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454187014"/>
              </p:ext>
            </p:extLst>
          </p:nvPr>
        </p:nvGraphicFramePr>
        <p:xfrm>
          <a:off x="430823" y="720969"/>
          <a:ext cx="11254154" cy="5645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Line 17"/>
          <p:cNvSpPr>
            <a:spLocks noChangeShapeType="1"/>
          </p:cNvSpPr>
          <p:nvPr/>
        </p:nvSpPr>
        <p:spPr bwMode="auto">
          <a:xfrm>
            <a:off x="1291749" y="1315547"/>
            <a:ext cx="5328507" cy="1189"/>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2836898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75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tocca.com.au/newsletters/V2N5/060317%20Icon%20-%20Theory%20of%20Knowledge%20v01%20p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646" y="1650094"/>
            <a:ext cx="4266005" cy="42660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739581942"/>
              </p:ext>
            </p:extLst>
          </p:nvPr>
        </p:nvGraphicFramePr>
        <p:xfrm>
          <a:off x="4618948" y="1062014"/>
          <a:ext cx="7953132" cy="5301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ctrTitle"/>
          </p:nvPr>
        </p:nvSpPr>
        <p:spPr>
          <a:xfrm>
            <a:off x="1299795" y="1468"/>
            <a:ext cx="9155723" cy="1021740"/>
          </a:xfrm>
        </p:spPr>
        <p:txBody>
          <a:bodyPr/>
          <a:lstStyle/>
          <a:p>
            <a:r>
              <a:rPr lang="en-US" dirty="0" smtClean="0">
                <a:solidFill>
                  <a:srgbClr val="1F3D7C"/>
                </a:solidFill>
                <a:effectLst>
                  <a:outerShdw blurRad="38100" dist="38100" dir="2700000" algn="tl">
                    <a:srgbClr val="000000">
                      <a:alpha val="43137"/>
                    </a:srgbClr>
                  </a:outerShdw>
                </a:effectLst>
              </a:rPr>
              <a:t>Theories of Leadership </a:t>
            </a:r>
            <a:endParaRPr lang="en-US" dirty="0">
              <a:solidFill>
                <a:srgbClr val="1F3D7C"/>
              </a:solidFill>
              <a:effectLst>
                <a:outerShdw blurRad="38100" dist="38100" dir="2700000" algn="tl">
                  <a:srgbClr val="000000">
                    <a:alpha val="43137"/>
                  </a:srgbClr>
                </a:outerShdw>
              </a:effectLst>
            </a:endParaRPr>
          </a:p>
        </p:txBody>
      </p:sp>
      <p:sp>
        <p:nvSpPr>
          <p:cNvPr id="5" name="Right Arrow 4"/>
          <p:cNvSpPr/>
          <p:nvPr/>
        </p:nvSpPr>
        <p:spPr>
          <a:xfrm>
            <a:off x="4774223" y="2903866"/>
            <a:ext cx="2206869" cy="1617784"/>
          </a:xfrm>
          <a:prstGeom prst="rightArrow">
            <a:avLst/>
          </a:prstGeom>
          <a:solidFill>
            <a:srgbClr val="1F3D7C"/>
          </a:solidFill>
          <a:ln w="38100">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Northouse</a:t>
            </a:r>
            <a:r>
              <a:rPr lang="en-US" b="1" dirty="0" smtClean="0"/>
              <a:t> </a:t>
            </a:r>
            <a:r>
              <a:rPr lang="en-US" b="1" i="1" dirty="0" smtClean="0"/>
              <a:t>Leadership</a:t>
            </a:r>
            <a:r>
              <a:rPr lang="en-US" b="1" dirty="0" smtClean="0"/>
              <a:t> </a:t>
            </a:r>
            <a:endParaRPr lang="en-US" b="1" dirty="0"/>
          </a:p>
        </p:txBody>
      </p:sp>
      <p:sp>
        <p:nvSpPr>
          <p:cNvPr id="8" name="Line 17"/>
          <p:cNvSpPr>
            <a:spLocks noChangeShapeType="1"/>
          </p:cNvSpPr>
          <p:nvPr/>
        </p:nvSpPr>
        <p:spPr bwMode="auto">
          <a:xfrm>
            <a:off x="2035834" y="914398"/>
            <a:ext cx="7675372" cy="14167"/>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3619710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750"/>
                                        <p:tgtEl>
                                          <p:spTgt spid="2050"/>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
          <p:cNvSpPr>
            <a:spLocks/>
          </p:cNvSpPr>
          <p:nvPr/>
        </p:nvSpPr>
        <p:spPr bwMode="auto">
          <a:xfrm flipH="1">
            <a:off x="793367" y="-314325"/>
            <a:ext cx="9398001" cy="7454900"/>
          </a:xfrm>
          <a:custGeom>
            <a:avLst/>
            <a:gdLst>
              <a:gd name="T0" fmla="*/ 4503 w 21600"/>
              <a:gd name="T1" fmla="*/ 0 h 21600"/>
              <a:gd name="T2" fmla="*/ 0 w 21600"/>
              <a:gd name="T3" fmla="*/ 0 h 21600"/>
              <a:gd name="T4" fmla="*/ 17092 w 21600"/>
              <a:gd name="T5" fmla="*/ 21600 h 21600"/>
              <a:gd name="T6" fmla="*/ 21600 w 21600"/>
              <a:gd name="T7" fmla="*/ 21600 h 21600"/>
              <a:gd name="T8" fmla="*/ 4503 w 21600"/>
              <a:gd name="T9" fmla="*/ 0 h 21600"/>
              <a:gd name="T10" fmla="*/ 4503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4503" y="0"/>
                </a:moveTo>
                <a:lnTo>
                  <a:pt x="0" y="0"/>
                </a:lnTo>
                <a:lnTo>
                  <a:pt x="17092" y="21600"/>
                </a:lnTo>
                <a:lnTo>
                  <a:pt x="21600" y="21600"/>
                </a:lnTo>
                <a:lnTo>
                  <a:pt x="4503" y="0"/>
                </a:lnTo>
                <a:close/>
                <a:moveTo>
                  <a:pt x="4503" y="0"/>
                </a:moveTo>
              </a:path>
            </a:pathLst>
          </a:custGeom>
          <a:solidFill>
            <a:srgbClr val="B5B5AF">
              <a:alpha val="40000"/>
            </a:srgbClr>
          </a:solidFill>
          <a:ln>
            <a:noFill/>
          </a:ln>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pic>
        <p:nvPicPr>
          <p:cNvPr id="3076" name="Picture 4" descr="http://pngimg.com/upload/hands_PNG9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637" y="-66675"/>
            <a:ext cx="5405438" cy="7207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3886" y="733425"/>
            <a:ext cx="6234113" cy="1938992"/>
          </a:xfrm>
          <a:prstGeom prst="rect">
            <a:avLst/>
          </a:prstGeom>
          <a:noFill/>
        </p:spPr>
        <p:txBody>
          <a:bodyPr wrap="square" rtlCol="0">
            <a:spAutoFit/>
          </a:bodyPr>
          <a:lstStyle/>
          <a:p>
            <a:r>
              <a:rPr lang="en-US" sz="6000" b="1" dirty="0" smtClean="0">
                <a:solidFill>
                  <a:srgbClr val="A0925E"/>
                </a:solidFill>
                <a:effectLst>
                  <a:outerShdw blurRad="38100" dist="38100" dir="2700000" algn="tl">
                    <a:srgbClr val="000000">
                      <a:alpha val="43137"/>
                    </a:srgbClr>
                  </a:outerShdw>
                </a:effectLst>
              </a:rPr>
              <a:t>Five Principles of Leadership </a:t>
            </a:r>
            <a:endParaRPr lang="en-US" sz="6000" b="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378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750" fill="hold"/>
                                        <p:tgtEl>
                                          <p:spTgt spid="3076"/>
                                        </p:tgtEl>
                                        <p:attrNameLst>
                                          <p:attrName>ppt_x</p:attrName>
                                        </p:attrNameLst>
                                      </p:cBhvr>
                                      <p:tavLst>
                                        <p:tav tm="0">
                                          <p:val>
                                            <p:strVal val="#ppt_x"/>
                                          </p:val>
                                        </p:tav>
                                        <p:tav tm="100000">
                                          <p:val>
                                            <p:strVal val="#ppt_x"/>
                                          </p:val>
                                        </p:tav>
                                      </p:tavLst>
                                    </p:anim>
                                    <p:anim calcmode="lin" valueType="num">
                                      <p:cBhvr additive="base">
                                        <p:cTn id="16" dur="75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iped Right Arrow 2"/>
          <p:cNvSpPr/>
          <p:nvPr/>
        </p:nvSpPr>
        <p:spPr>
          <a:xfrm>
            <a:off x="650214" y="149344"/>
            <a:ext cx="11256035" cy="2536706"/>
          </a:xfrm>
          <a:prstGeom prst="stripedRightArrow">
            <a:avLst/>
          </a:prstGeom>
          <a:solidFill>
            <a:srgbClr val="A0925E"/>
          </a:solidFill>
          <a:ln>
            <a:solidFill>
              <a:schemeClr val="tx1"/>
            </a:solidFill>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p:cNvSpPr txBox="1"/>
          <p:nvPr/>
        </p:nvSpPr>
        <p:spPr>
          <a:xfrm>
            <a:off x="1079020" y="967692"/>
            <a:ext cx="10134600" cy="830997"/>
          </a:xfrm>
          <a:prstGeom prst="rect">
            <a:avLst/>
          </a:prstGeom>
          <a:noFill/>
        </p:spPr>
        <p:txBody>
          <a:bodyPr wrap="square" rtlCol="0">
            <a:spAutoFit/>
          </a:bodyPr>
          <a:lstStyle/>
          <a:p>
            <a:r>
              <a:rPr lang="en-US" sz="4800" b="1" dirty="0" smtClean="0">
                <a:solidFill>
                  <a:srgbClr val="F5F4F0"/>
                </a:solidFill>
                <a:effectLst>
                  <a:outerShdw blurRad="38100" dist="38100" dir="2700000" algn="tl">
                    <a:srgbClr val="000000">
                      <a:alpha val="43137"/>
                    </a:srgbClr>
                  </a:outerShdw>
                </a:effectLst>
              </a:rPr>
              <a:t>Principle I : Leadership Can Be Defined </a:t>
            </a:r>
            <a:endParaRPr lang="en-US" sz="4800" b="1" dirty="0">
              <a:solidFill>
                <a:srgbClr val="F5F4F0"/>
              </a:solidFill>
              <a:effectLst>
                <a:outerShdw blurRad="38100" dist="38100" dir="2700000" algn="tl">
                  <a:srgbClr val="000000">
                    <a:alpha val="43137"/>
                  </a:srgbClr>
                </a:outerShdw>
              </a:effectLst>
            </a:endParaRPr>
          </a:p>
        </p:txBody>
      </p:sp>
      <p:pic>
        <p:nvPicPr>
          <p:cNvPr id="4114" name="Picture 18" descr="http://pngimg.com/upload/book_PNG21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3792" y="2209246"/>
            <a:ext cx="8833884" cy="416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540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1" presetClass="entr" presetSubtype="1" fill="hold" nodeType="afterEffect">
                                  <p:stCondLst>
                                    <p:cond delay="250"/>
                                  </p:stCondLst>
                                  <p:childTnLst>
                                    <p:set>
                                      <p:cBhvr>
                                        <p:cTn id="15" dur="1" fill="hold">
                                          <p:stCondLst>
                                            <p:cond delay="0"/>
                                          </p:stCondLst>
                                        </p:cTn>
                                        <p:tgtEl>
                                          <p:spTgt spid="4114"/>
                                        </p:tgtEl>
                                        <p:attrNameLst>
                                          <p:attrName>style.visibility</p:attrName>
                                        </p:attrNameLst>
                                      </p:cBhvr>
                                      <p:to>
                                        <p:strVal val="visible"/>
                                      </p:to>
                                    </p:set>
                                    <p:animEffect transition="in" filter="wheel(1)">
                                      <p:cBhvr>
                                        <p:cTn id="16" dur="10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73775" y="414585"/>
            <a:ext cx="5671911" cy="6124754"/>
          </a:xfrm>
          <a:prstGeom prst="rect">
            <a:avLst/>
          </a:prstGeom>
          <a:noFill/>
        </p:spPr>
        <p:txBody>
          <a:bodyPr wrap="square" rtlCol="0">
            <a:spAutoFit/>
          </a:bodyPr>
          <a:lstStyle/>
          <a:p>
            <a:r>
              <a:rPr lang="en-US" sz="4400" b="1" dirty="0" smtClean="0">
                <a:solidFill>
                  <a:srgbClr val="1F3D7C"/>
                </a:solidFill>
                <a:effectLst>
                  <a:outerShdw blurRad="38100" dist="38100" dir="2700000" algn="tl">
                    <a:srgbClr val="000000">
                      <a:alpha val="43137"/>
                    </a:srgbClr>
                  </a:outerShdw>
                </a:effectLst>
              </a:rPr>
              <a:t>“There are almost as many definitions of leadership as there are persons who have attempted to define leadership.” </a:t>
            </a:r>
          </a:p>
          <a:p>
            <a:endParaRPr lang="en-US" sz="4800" b="1" dirty="0">
              <a:solidFill>
                <a:srgbClr val="A0925E"/>
              </a:solidFill>
              <a:effectLst>
                <a:outerShdw blurRad="38100" dist="38100" dir="2700000" algn="tl">
                  <a:srgbClr val="000000">
                    <a:alpha val="43137"/>
                  </a:srgbClr>
                </a:outerShdw>
              </a:effectLst>
            </a:endParaRPr>
          </a:p>
          <a:p>
            <a:r>
              <a:rPr lang="en-US" sz="3600" b="1" u="sng" dirty="0" smtClean="0">
                <a:solidFill>
                  <a:srgbClr val="A0925E"/>
                </a:solidFill>
                <a:effectLst>
                  <a:outerShdw blurRad="38100" dist="38100" dir="2700000" algn="tl">
                    <a:srgbClr val="000000">
                      <a:alpha val="43137"/>
                    </a:srgbClr>
                  </a:outerShdw>
                </a:effectLst>
              </a:rPr>
              <a:t>Handbook on Leadership</a:t>
            </a:r>
          </a:p>
          <a:p>
            <a:r>
              <a:rPr lang="en-US" sz="3600" b="1" i="1" dirty="0" smtClean="0">
                <a:solidFill>
                  <a:srgbClr val="A0925E"/>
                </a:solidFill>
                <a:effectLst>
                  <a:outerShdw blurRad="38100" dist="38100" dir="2700000" algn="tl">
                    <a:srgbClr val="000000">
                      <a:alpha val="43137"/>
                    </a:srgbClr>
                  </a:outerShdw>
                </a:effectLst>
              </a:rPr>
              <a:t>Ralph </a:t>
            </a:r>
            <a:r>
              <a:rPr lang="en-US" sz="3600" b="1" i="1" dirty="0" err="1" smtClean="0">
                <a:solidFill>
                  <a:srgbClr val="A0925E"/>
                </a:solidFill>
                <a:effectLst>
                  <a:outerShdw blurRad="38100" dist="38100" dir="2700000" algn="tl">
                    <a:srgbClr val="000000">
                      <a:alpha val="43137"/>
                    </a:srgbClr>
                  </a:outerShdw>
                </a:effectLst>
              </a:rPr>
              <a:t>Stogdill</a:t>
            </a:r>
            <a:r>
              <a:rPr lang="en-US" sz="3600" b="1" i="1" dirty="0" smtClean="0">
                <a:solidFill>
                  <a:srgbClr val="A0925E"/>
                </a:solidFill>
                <a:effectLst>
                  <a:outerShdw blurRad="38100" dist="38100" dir="2700000" algn="tl">
                    <a:srgbClr val="000000">
                      <a:alpha val="43137"/>
                    </a:srgbClr>
                  </a:outerShdw>
                </a:effectLst>
              </a:rPr>
              <a:t> </a:t>
            </a:r>
            <a:endParaRPr lang="en-US" sz="3600" b="1" i="1" dirty="0">
              <a:solidFill>
                <a:srgbClr val="A0925E"/>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46" y="414585"/>
            <a:ext cx="4111604" cy="5697373"/>
          </a:xfrm>
          <a:prstGeom prst="rect">
            <a:avLst/>
          </a:prstGeom>
          <a:effectLst>
            <a:outerShdw blurRad="50800" dist="50800" dir="5400000" sx="75000" sy="75000" algn="ctr" rotWithShape="0">
              <a:srgbClr val="000000">
                <a:alpha val="43137"/>
              </a:srgbClr>
            </a:outerShdw>
            <a:reflection stA="45000" endPos="40000" dist="50800" dir="5400000" sy="-100000" algn="bl" rotWithShape="0"/>
          </a:effectLst>
          <a:scene3d>
            <a:camera prst="obliqueBottomLeft"/>
            <a:lightRig rig="threePt" dir="t"/>
          </a:scene3d>
        </p:spPr>
      </p:pic>
    </p:spTree>
    <p:extLst>
      <p:ext uri="{BB962C8B-B14F-4D97-AF65-F5344CB8AC3E}">
        <p14:creationId xmlns:p14="http://schemas.microsoft.com/office/powerpoint/2010/main" val="904555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257" y="133864"/>
            <a:ext cx="4778829" cy="6635618"/>
          </a:xfrm>
          <a:prstGeom prst="rect">
            <a:avLst/>
          </a:prstGeom>
        </p:spPr>
      </p:pic>
    </p:spTree>
    <p:extLst>
      <p:ext uri="{BB962C8B-B14F-4D97-AF65-F5344CB8AC3E}">
        <p14:creationId xmlns:p14="http://schemas.microsoft.com/office/powerpoint/2010/main" val="267253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114" y="-629614"/>
            <a:ext cx="8072165" cy="9468815"/>
          </a:xfrm>
          <a:prstGeom prst="rect">
            <a:avLst/>
          </a:prstGeom>
        </p:spPr>
      </p:pic>
      <p:sp>
        <p:nvSpPr>
          <p:cNvPr id="6" name="TextBox 5"/>
          <p:cNvSpPr txBox="1"/>
          <p:nvPr/>
        </p:nvSpPr>
        <p:spPr>
          <a:xfrm>
            <a:off x="424089" y="425470"/>
            <a:ext cx="5671911" cy="4770537"/>
          </a:xfrm>
          <a:prstGeom prst="rect">
            <a:avLst/>
          </a:prstGeom>
          <a:noFill/>
        </p:spPr>
        <p:txBody>
          <a:bodyPr wrap="square" rtlCol="0">
            <a:spAutoFit/>
          </a:bodyPr>
          <a:lstStyle/>
          <a:p>
            <a:r>
              <a:rPr lang="en-US" sz="4400" b="1" dirty="0" smtClean="0">
                <a:solidFill>
                  <a:srgbClr val="A0925E"/>
                </a:solidFill>
                <a:effectLst>
                  <a:outerShdw blurRad="38100" dist="38100" dir="2700000" algn="tl">
                    <a:srgbClr val="000000">
                      <a:alpha val="43137"/>
                    </a:srgbClr>
                  </a:outerShdw>
                </a:effectLst>
              </a:rPr>
              <a:t>“Leadership is one of the most observed and least understood phenomena on earth.” </a:t>
            </a:r>
          </a:p>
          <a:p>
            <a:endParaRPr lang="en-US" sz="4800" b="1" dirty="0">
              <a:solidFill>
                <a:srgbClr val="A0925E"/>
              </a:solidFill>
              <a:effectLst>
                <a:outerShdw blurRad="38100" dist="38100" dir="2700000" algn="tl">
                  <a:srgbClr val="000000">
                    <a:alpha val="43137"/>
                  </a:srgbClr>
                </a:outerShdw>
              </a:effectLst>
            </a:endParaRPr>
          </a:p>
          <a:p>
            <a:r>
              <a:rPr lang="en-US" sz="3600" b="1" u="sng" dirty="0" smtClean="0">
                <a:solidFill>
                  <a:srgbClr val="1F3D7C"/>
                </a:solidFill>
                <a:effectLst>
                  <a:outerShdw blurRad="38100" dist="38100" dir="2700000" algn="tl">
                    <a:srgbClr val="000000">
                      <a:alpha val="43137"/>
                    </a:srgbClr>
                  </a:outerShdw>
                </a:effectLst>
              </a:rPr>
              <a:t>Leadership</a:t>
            </a:r>
          </a:p>
          <a:p>
            <a:r>
              <a:rPr lang="en-US" sz="3600" b="1" i="1" dirty="0" smtClean="0">
                <a:solidFill>
                  <a:srgbClr val="1F3D7C"/>
                </a:solidFill>
                <a:effectLst>
                  <a:outerShdw blurRad="38100" dist="38100" dir="2700000" algn="tl">
                    <a:srgbClr val="000000">
                      <a:alpha val="43137"/>
                    </a:srgbClr>
                  </a:outerShdw>
                </a:effectLst>
              </a:rPr>
              <a:t>James </a:t>
            </a:r>
            <a:r>
              <a:rPr lang="en-US" sz="3600" b="1" i="1" dirty="0" err="1" smtClean="0">
                <a:solidFill>
                  <a:srgbClr val="1F3D7C"/>
                </a:solidFill>
                <a:effectLst>
                  <a:outerShdw blurRad="38100" dist="38100" dir="2700000" algn="tl">
                    <a:srgbClr val="000000">
                      <a:alpha val="43137"/>
                    </a:srgbClr>
                  </a:outerShdw>
                </a:effectLst>
              </a:rPr>
              <a:t>MacGregor</a:t>
            </a:r>
            <a:r>
              <a:rPr lang="en-US" sz="3600" b="1" i="1" dirty="0" smtClean="0">
                <a:solidFill>
                  <a:srgbClr val="1F3D7C"/>
                </a:solidFill>
                <a:effectLst>
                  <a:outerShdw blurRad="38100" dist="38100" dir="2700000" algn="tl">
                    <a:srgbClr val="000000">
                      <a:alpha val="43137"/>
                    </a:srgbClr>
                  </a:outerShdw>
                </a:effectLst>
              </a:rPr>
              <a:t> Burns</a:t>
            </a:r>
            <a:endParaRPr lang="en-US" sz="3600" b="1" i="1" dirty="0">
              <a:solidFill>
                <a:srgbClr val="1F3D7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2218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680" y="-2133600"/>
            <a:ext cx="19900940" cy="9950470"/>
          </a:xfrm>
          <a:prstGeom prst="rect">
            <a:avLst/>
          </a:prstGeom>
        </p:spPr>
      </p:pic>
      <p:sp>
        <p:nvSpPr>
          <p:cNvPr id="6" name="TextBox 5"/>
          <p:cNvSpPr txBox="1"/>
          <p:nvPr/>
        </p:nvSpPr>
        <p:spPr>
          <a:xfrm>
            <a:off x="395967" y="848439"/>
            <a:ext cx="8199119" cy="5262979"/>
          </a:xfrm>
          <a:prstGeom prst="rect">
            <a:avLst/>
          </a:prstGeom>
          <a:noFill/>
        </p:spPr>
        <p:txBody>
          <a:bodyPr wrap="square" rtlCol="0">
            <a:spAutoFit/>
          </a:bodyPr>
          <a:lstStyle/>
          <a:p>
            <a:r>
              <a:rPr lang="en-US" sz="3600" b="1" dirty="0" smtClean="0">
                <a:solidFill>
                  <a:srgbClr val="1F3D7C"/>
                </a:solidFill>
                <a:effectLst>
                  <a:outerShdw blurRad="38100" dist="38100" dir="2700000" algn="tl">
                    <a:srgbClr val="000000">
                      <a:alpha val="43137"/>
                    </a:srgbClr>
                  </a:outerShdw>
                </a:effectLst>
              </a:rPr>
              <a:t>“Leadership is one of the most studied and the least understood topic of any in the social sciences. Leadership is like the Abominable Snowman whose footprints are everywhere but who is nowhere to be seen.” </a:t>
            </a:r>
          </a:p>
          <a:p>
            <a:endParaRPr lang="en-US" sz="4800" b="1" dirty="0">
              <a:solidFill>
                <a:srgbClr val="A0925E"/>
              </a:solidFill>
              <a:effectLst>
                <a:outerShdw blurRad="38100" dist="38100" dir="2700000" algn="tl">
                  <a:srgbClr val="000000">
                    <a:alpha val="43137"/>
                  </a:srgbClr>
                </a:outerShdw>
              </a:effectLst>
            </a:endParaRPr>
          </a:p>
          <a:p>
            <a:r>
              <a:rPr lang="en-US" sz="3200" b="1" i="1" dirty="0" smtClean="0">
                <a:solidFill>
                  <a:srgbClr val="A0925E"/>
                </a:solidFill>
                <a:effectLst>
                  <a:outerShdw blurRad="38100" dist="38100" dir="2700000" algn="tl">
                    <a:srgbClr val="000000">
                      <a:alpha val="43137"/>
                    </a:srgbClr>
                  </a:outerShdw>
                </a:effectLst>
              </a:rPr>
              <a:t>Leaders: Strategies for Taking Charge</a:t>
            </a:r>
          </a:p>
          <a:p>
            <a:r>
              <a:rPr lang="en-US" sz="3200" b="1" i="1" dirty="0" err="1" smtClean="0">
                <a:solidFill>
                  <a:srgbClr val="A0925E"/>
                </a:solidFill>
                <a:effectLst>
                  <a:outerShdw blurRad="38100" dist="38100" dir="2700000" algn="tl">
                    <a:srgbClr val="000000">
                      <a:alpha val="43137"/>
                    </a:srgbClr>
                  </a:outerShdw>
                </a:effectLst>
              </a:rPr>
              <a:t>Bennis</a:t>
            </a:r>
            <a:r>
              <a:rPr lang="en-US" sz="3200" b="1" i="1" dirty="0" smtClean="0">
                <a:solidFill>
                  <a:srgbClr val="A0925E"/>
                </a:solidFill>
                <a:effectLst>
                  <a:outerShdw blurRad="38100" dist="38100" dir="2700000" algn="tl">
                    <a:srgbClr val="000000">
                      <a:alpha val="43137"/>
                    </a:srgbClr>
                  </a:outerShdw>
                </a:effectLst>
              </a:rPr>
              <a:t> &amp; </a:t>
            </a:r>
            <a:r>
              <a:rPr lang="en-US" sz="3200" b="1" i="1" dirty="0" err="1" smtClean="0">
                <a:solidFill>
                  <a:srgbClr val="A0925E"/>
                </a:solidFill>
                <a:effectLst>
                  <a:outerShdw blurRad="38100" dist="38100" dir="2700000" algn="tl">
                    <a:srgbClr val="000000">
                      <a:alpha val="43137"/>
                    </a:srgbClr>
                  </a:outerShdw>
                </a:effectLst>
              </a:rPr>
              <a:t>Nanus</a:t>
            </a:r>
            <a:r>
              <a:rPr lang="en-US" sz="3200" b="1" i="1" dirty="0" smtClean="0">
                <a:solidFill>
                  <a:srgbClr val="A0925E"/>
                </a:solidFill>
                <a:effectLst>
                  <a:outerShdw blurRad="38100" dist="38100" dir="2700000" algn="tl">
                    <a:srgbClr val="000000">
                      <a:alpha val="43137"/>
                    </a:srgbClr>
                  </a:outerShdw>
                </a:effectLst>
              </a:rPr>
              <a:t> </a:t>
            </a:r>
            <a:endParaRPr lang="en-US" sz="3200" b="1"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0869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826008" y="829183"/>
            <a:ext cx="5657088" cy="5078313"/>
          </a:xfrm>
          <a:prstGeom prst="rect">
            <a:avLst/>
          </a:prstGeom>
          <a:noFill/>
        </p:spPr>
        <p:txBody>
          <a:bodyPr wrap="square" rtlCol="0">
            <a:spAutoFit/>
          </a:bodyPr>
          <a:lstStyle/>
          <a:p>
            <a:r>
              <a:rPr lang="en-US" sz="3200" b="1" dirty="0" smtClean="0">
                <a:solidFill>
                  <a:srgbClr val="A0925E"/>
                </a:solidFill>
                <a:effectLst>
                  <a:outerShdw blurRad="38100" dist="38100" dir="2700000" algn="tl">
                    <a:srgbClr val="000000">
                      <a:alpha val="43137"/>
                    </a:srgbClr>
                  </a:outerShdw>
                </a:effectLst>
              </a:rPr>
              <a:t>“Decades of academic analysts have given us 350 definitions of leadership but no clear and unequivocal understanding exists as to what distinguishes leaders from non-leaders.”</a:t>
            </a:r>
          </a:p>
          <a:p>
            <a:endParaRPr lang="en-US" sz="4800" b="1" dirty="0">
              <a:solidFill>
                <a:srgbClr val="A0925E"/>
              </a:solidFill>
              <a:effectLst>
                <a:outerShdw blurRad="38100" dist="38100" dir="2700000" algn="tl">
                  <a:srgbClr val="000000">
                    <a:alpha val="43137"/>
                  </a:srgbClr>
                </a:outerShdw>
              </a:effectLst>
            </a:endParaRPr>
          </a:p>
          <a:p>
            <a:r>
              <a:rPr lang="en-US" sz="2800" b="1" i="1" dirty="0" smtClean="0">
                <a:solidFill>
                  <a:srgbClr val="1F3D7C"/>
                </a:solidFill>
                <a:effectLst>
                  <a:outerShdw blurRad="38100" dist="38100" dir="2700000" algn="tl">
                    <a:srgbClr val="000000">
                      <a:alpha val="43137"/>
                    </a:srgbClr>
                  </a:outerShdw>
                </a:effectLst>
              </a:rPr>
              <a:t>Leaders: Strategies for Taking Charge</a:t>
            </a:r>
          </a:p>
          <a:p>
            <a:r>
              <a:rPr lang="en-US" sz="2800" b="1" i="1" dirty="0" err="1" smtClean="0">
                <a:solidFill>
                  <a:srgbClr val="1F3D7C"/>
                </a:solidFill>
                <a:effectLst>
                  <a:outerShdw blurRad="38100" dist="38100" dir="2700000" algn="tl">
                    <a:srgbClr val="000000">
                      <a:alpha val="43137"/>
                    </a:srgbClr>
                  </a:outerShdw>
                </a:effectLst>
              </a:rPr>
              <a:t>Bennis</a:t>
            </a:r>
            <a:r>
              <a:rPr lang="en-US" sz="2800" b="1" i="1" dirty="0" smtClean="0">
                <a:solidFill>
                  <a:srgbClr val="1F3D7C"/>
                </a:solidFill>
                <a:effectLst>
                  <a:outerShdw blurRad="38100" dist="38100" dir="2700000" algn="tl">
                    <a:srgbClr val="000000">
                      <a:alpha val="43137"/>
                    </a:srgbClr>
                  </a:outerShdw>
                </a:effectLst>
              </a:rPr>
              <a:t> &amp; </a:t>
            </a:r>
            <a:r>
              <a:rPr lang="en-US" sz="2800" b="1" i="1" dirty="0" err="1" smtClean="0">
                <a:solidFill>
                  <a:srgbClr val="1F3D7C"/>
                </a:solidFill>
                <a:effectLst>
                  <a:outerShdw blurRad="38100" dist="38100" dir="2700000" algn="tl">
                    <a:srgbClr val="000000">
                      <a:alpha val="43137"/>
                    </a:srgbClr>
                  </a:outerShdw>
                </a:effectLst>
              </a:rPr>
              <a:t>Nanus</a:t>
            </a:r>
            <a:r>
              <a:rPr lang="en-US" sz="2800" b="1" i="1" dirty="0" smtClean="0">
                <a:solidFill>
                  <a:srgbClr val="1F3D7C"/>
                </a:solidFill>
                <a:effectLst>
                  <a:outerShdw blurRad="38100" dist="38100" dir="2700000" algn="tl">
                    <a:srgbClr val="000000">
                      <a:alpha val="43137"/>
                    </a:srgbClr>
                  </a:outerShdw>
                </a:effectLst>
              </a:rPr>
              <a:t> </a:t>
            </a:r>
            <a:endParaRPr lang="en-US" sz="2800" b="1" i="1" dirty="0">
              <a:solidFill>
                <a:srgbClr val="1F3D7C"/>
              </a:solidFill>
              <a:effectLst>
                <a:outerShdw blurRad="38100" dist="38100" dir="2700000" algn="tl">
                  <a:srgbClr val="000000">
                    <a:alpha val="43137"/>
                  </a:srgbClr>
                </a:outerShdw>
              </a:effectLst>
            </a:endParaRPr>
          </a:p>
        </p:txBody>
      </p:sp>
      <p:pic>
        <p:nvPicPr>
          <p:cNvPr id="9222" name="Picture 6" descr="http://www.promediakw.com/wp-content/uploads/2014/12/school_page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931" y="1575816"/>
            <a:ext cx="5597706" cy="442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68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par>
                          <p:cTn id="8" fill="hold">
                            <p:stCondLst>
                              <p:cond delay="750"/>
                            </p:stCondLst>
                            <p:childTnLst>
                              <p:par>
                                <p:cTn id="9" presetID="22" presetClass="entr" presetSubtype="4" fill="hold" nodeType="afterEffect">
                                  <p:stCondLst>
                                    <p:cond delay="250"/>
                                  </p:stCondLst>
                                  <p:childTnLst>
                                    <p:set>
                                      <p:cBhvr>
                                        <p:cTn id="10" dur="1" fill="hold">
                                          <p:stCondLst>
                                            <p:cond delay="0"/>
                                          </p:stCondLst>
                                        </p:cTn>
                                        <p:tgtEl>
                                          <p:spTgt spid="9222"/>
                                        </p:tgtEl>
                                        <p:attrNameLst>
                                          <p:attrName>style.visibility</p:attrName>
                                        </p:attrNameLst>
                                      </p:cBhvr>
                                      <p:to>
                                        <p:strVal val="visible"/>
                                      </p:to>
                                    </p:set>
                                    <p:animEffect transition="in" filter="wipe(down)">
                                      <p:cBhvr>
                                        <p:cTn id="11" dur="75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87" y="0"/>
            <a:ext cx="8195094" cy="6858000"/>
          </a:xfrm>
          <a:prstGeom prst="rect">
            <a:avLst/>
          </a:prstGeom>
        </p:spPr>
      </p:pic>
      <p:sp>
        <p:nvSpPr>
          <p:cNvPr id="6" name="TextBox 5"/>
          <p:cNvSpPr txBox="1"/>
          <p:nvPr/>
        </p:nvSpPr>
        <p:spPr>
          <a:xfrm>
            <a:off x="5245608" y="1755630"/>
            <a:ext cx="6370320" cy="3662541"/>
          </a:xfrm>
          <a:prstGeom prst="rect">
            <a:avLst/>
          </a:prstGeom>
          <a:noFill/>
        </p:spPr>
        <p:txBody>
          <a:bodyPr wrap="square" rtlCol="0">
            <a:spAutoFit/>
          </a:bodyPr>
          <a:lstStyle/>
          <a:p>
            <a:pPr algn="ctr"/>
            <a:r>
              <a:rPr lang="en-US" sz="4000" b="1" dirty="0" smtClean="0">
                <a:solidFill>
                  <a:srgbClr val="1F3D7C"/>
                </a:solidFill>
                <a:effectLst>
                  <a:outerShdw blurRad="38100" dist="38100" dir="2700000" algn="tl">
                    <a:srgbClr val="000000">
                      <a:alpha val="43137"/>
                    </a:srgbClr>
                  </a:outerShdw>
                </a:effectLst>
              </a:rPr>
              <a:t>“The</a:t>
            </a:r>
            <a:r>
              <a:rPr lang="en-US" sz="4000" b="1" dirty="0" smtClean="0">
                <a:solidFill>
                  <a:srgbClr val="A0925E"/>
                </a:solidFill>
                <a:effectLst>
                  <a:outerShdw blurRad="38100" dist="38100" dir="2700000" algn="tl">
                    <a:srgbClr val="000000">
                      <a:alpha val="43137"/>
                    </a:srgbClr>
                  </a:outerShdw>
                </a:effectLst>
              </a:rPr>
              <a:t> </a:t>
            </a:r>
            <a:r>
              <a:rPr lang="en-US" sz="4000" b="1" i="1" dirty="0" smtClean="0">
                <a:solidFill>
                  <a:srgbClr val="A0925E"/>
                </a:solidFill>
                <a:effectLst>
                  <a:outerShdw blurRad="38100" dist="38100" dir="2700000" algn="tl">
                    <a:srgbClr val="000000">
                      <a:alpha val="43137"/>
                    </a:srgbClr>
                  </a:outerShdw>
                </a:effectLst>
              </a:rPr>
              <a:t>art</a:t>
            </a:r>
            <a:r>
              <a:rPr lang="en-US" sz="4000" b="1" dirty="0" smtClean="0">
                <a:solidFill>
                  <a:srgbClr val="A0925E"/>
                </a:solidFill>
                <a:effectLst>
                  <a:outerShdw blurRad="38100" dist="38100" dir="2700000" algn="tl">
                    <a:srgbClr val="000000">
                      <a:alpha val="43137"/>
                    </a:srgbClr>
                  </a:outerShdw>
                </a:effectLst>
              </a:rPr>
              <a:t> </a:t>
            </a:r>
            <a:r>
              <a:rPr lang="en-US" sz="4000" b="1" dirty="0" smtClean="0">
                <a:solidFill>
                  <a:srgbClr val="1F3D7C"/>
                </a:solidFill>
                <a:effectLst>
                  <a:outerShdw blurRad="38100" dist="38100" dir="2700000" algn="tl">
                    <a:srgbClr val="000000">
                      <a:alpha val="43137"/>
                    </a:srgbClr>
                  </a:outerShdw>
                </a:effectLst>
              </a:rPr>
              <a:t>of getting someone else to do something you want done because he wants to do it.” </a:t>
            </a:r>
          </a:p>
          <a:p>
            <a:pPr algn="ctr"/>
            <a:endParaRPr lang="en-US" sz="4000" b="1" i="1" dirty="0">
              <a:solidFill>
                <a:srgbClr val="1F3D7C"/>
              </a:solidFill>
              <a:effectLst>
                <a:outerShdw blurRad="38100" dist="38100" dir="2700000" algn="tl">
                  <a:srgbClr val="000000">
                    <a:alpha val="43137"/>
                  </a:srgbClr>
                </a:outerShdw>
              </a:effectLst>
            </a:endParaRPr>
          </a:p>
          <a:p>
            <a:pPr algn="ctr"/>
            <a:r>
              <a:rPr lang="en-US" sz="3200" b="1" i="1" dirty="0" smtClean="0">
                <a:solidFill>
                  <a:srgbClr val="A0925E"/>
                </a:solidFill>
                <a:effectLst>
                  <a:outerShdw blurRad="38100" dist="38100" dir="2700000" algn="tl">
                    <a:srgbClr val="000000">
                      <a:alpha val="43137"/>
                    </a:srgbClr>
                  </a:outerShdw>
                </a:effectLst>
              </a:rPr>
              <a:t>Dwight Eisenhower </a:t>
            </a:r>
            <a:endParaRPr lang="en-US" sz="3200" b="1"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2857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3226" y="457200"/>
            <a:ext cx="10138244" cy="1446550"/>
          </a:xfrm>
          <a:prstGeom prst="rect">
            <a:avLst/>
          </a:prstGeom>
          <a:noFill/>
        </p:spPr>
        <p:txBody>
          <a:bodyPr wrap="square" rtlCol="0">
            <a:spAutoFit/>
          </a:bodyPr>
          <a:lstStyle/>
          <a:p>
            <a:pPr algn="ctr"/>
            <a:r>
              <a:rPr lang="en-US" sz="4000" b="1" dirty="0" smtClean="0">
                <a:solidFill>
                  <a:srgbClr val="1F3D7C"/>
                </a:solidFill>
                <a:effectLst>
                  <a:outerShdw blurRad="38100" dist="38100" dir="2700000" algn="tl">
                    <a:srgbClr val="000000">
                      <a:alpha val="43137"/>
                    </a:srgbClr>
                  </a:outerShdw>
                </a:effectLst>
              </a:rPr>
              <a:t>Leadership is the art of connecting with people </a:t>
            </a:r>
          </a:p>
          <a:p>
            <a:pPr algn="ctr"/>
            <a:endParaRPr lang="en-US" sz="4800" b="1" dirty="0">
              <a:solidFill>
                <a:srgbClr val="A0925E"/>
              </a:solidFill>
              <a:effectLst>
                <a:outerShdw blurRad="38100" dist="38100" dir="2700000" algn="tl">
                  <a:srgbClr val="000000">
                    <a:alpha val="43137"/>
                  </a:srgbClr>
                </a:outerShdw>
              </a:effectLst>
            </a:endParaRPr>
          </a:p>
        </p:txBody>
      </p:sp>
      <p:grpSp>
        <p:nvGrpSpPr>
          <p:cNvPr id="5" name="Group 4"/>
          <p:cNvGrpSpPr/>
          <p:nvPr/>
        </p:nvGrpSpPr>
        <p:grpSpPr>
          <a:xfrm>
            <a:off x="1691406" y="1111159"/>
            <a:ext cx="9170060" cy="5647267"/>
            <a:chOff x="1766736" y="1073150"/>
            <a:chExt cx="9170060" cy="5647267"/>
          </a:xfrm>
        </p:grpSpPr>
        <p:graphicFrame>
          <p:nvGraphicFramePr>
            <p:cNvPr id="3" name="Diagram 2"/>
            <p:cNvGraphicFramePr/>
            <p:nvPr>
              <p:extLst>
                <p:ext uri="{D42A27DB-BD31-4B8C-83A1-F6EECF244321}">
                  <p14:modId xmlns:p14="http://schemas.microsoft.com/office/powerpoint/2010/main" val="4262560211"/>
                </p:ext>
              </p:extLst>
            </p:nvPr>
          </p:nvGraphicFramePr>
          <p:xfrm>
            <a:off x="1906249" y="1073150"/>
            <a:ext cx="9030547" cy="564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p:cNvGrpSpPr/>
            <p:nvPr/>
          </p:nvGrpSpPr>
          <p:grpSpPr>
            <a:xfrm>
              <a:off x="1766736" y="1445578"/>
              <a:ext cx="8561074" cy="4914899"/>
              <a:chOff x="1766736" y="1445578"/>
              <a:chExt cx="8561074" cy="4914899"/>
            </a:xfrm>
          </p:grpSpPr>
          <p:sp>
            <p:nvSpPr>
              <p:cNvPr id="4" name="TextBox 3"/>
              <p:cNvSpPr txBox="1"/>
              <p:nvPr/>
            </p:nvSpPr>
            <p:spPr>
              <a:xfrm>
                <a:off x="1766736" y="3219535"/>
                <a:ext cx="4556760" cy="923330"/>
              </a:xfrm>
              <a:prstGeom prst="rect">
                <a:avLst/>
              </a:prstGeom>
              <a:noFill/>
            </p:spPr>
            <p:txBody>
              <a:bodyPr wrap="square" rtlCol="0">
                <a:spAutoFit/>
              </a:bodyPr>
              <a:lstStyle/>
              <a:p>
                <a:r>
                  <a:rPr lang="en-US" dirty="0" err="1" smtClean="0">
                    <a:noFill/>
                  </a:rPr>
                  <a:t>Relat</a:t>
                </a:r>
                <a:r>
                  <a:rPr lang="en-US" sz="5400" dirty="0" err="1" smtClean="0">
                    <a:solidFill>
                      <a:schemeClr val="bg1"/>
                    </a:solidFill>
                  </a:rPr>
                  <a:t>Relationships</a:t>
                </a:r>
                <a:r>
                  <a:rPr lang="en-US" dirty="0" smtClean="0"/>
                  <a:t> </a:t>
                </a:r>
                <a:endParaRPr lang="en-US" dirty="0">
                  <a:noFill/>
                </a:endParaRPr>
              </a:p>
            </p:txBody>
          </p:sp>
          <p:pic>
            <p:nvPicPr>
              <p:cNvPr id="10244" name="Picture 4" descr="http://png-3.findicons.com/files/icons/1676/primo/128/k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41463">
                <a:off x="3259235" y="4052924"/>
                <a:ext cx="1795285" cy="179528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iconshow.me/media/images/ui/ios7-icons/png/512/contact-outli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2368" y="1445578"/>
                <a:ext cx="1835442" cy="1735772"/>
              </a:xfrm>
              <a:prstGeom prst="rect">
                <a:avLst/>
              </a:prstGeom>
              <a:noFill/>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pic>
            <p:nvPicPr>
              <p:cNvPr id="10" name="Picture 8" descr="http://iconshow.me/media/images/ui/ios7-icons/png/512/contact-outli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4442" y="4582881"/>
                <a:ext cx="1812949" cy="1777596"/>
              </a:xfrm>
              <a:prstGeom prst="rect">
                <a:avLst/>
              </a:prstGeom>
              <a:noFill/>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pic>
            <p:nvPicPr>
              <p:cNvPr id="11" name="Picture 8" descr="http://iconshow.me/media/images/ui/ios7-icons/png/512/contact-outlin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5901" y="2976548"/>
                <a:ext cx="1847272" cy="1789864"/>
              </a:xfrm>
              <a:prstGeom prst="rect">
                <a:avLst/>
              </a:prstGeom>
              <a:noFill/>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grpSp>
      </p:grpSp>
      <p:sp>
        <p:nvSpPr>
          <p:cNvPr id="12" name="Line 17"/>
          <p:cNvSpPr>
            <a:spLocks noChangeShapeType="1"/>
          </p:cNvSpPr>
          <p:nvPr/>
        </p:nvSpPr>
        <p:spPr bwMode="auto">
          <a:xfrm>
            <a:off x="1116730" y="1163427"/>
            <a:ext cx="10034739" cy="17047"/>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313358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i-l-m.com/~/media/ILM%20Website/Images/Insight/inspire/2Feb_CoachingLeadership_INS%20png.ashx?h=330&amp;w=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206500"/>
            <a:ext cx="5343525" cy="4402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48400" y="977901"/>
            <a:ext cx="6184900" cy="4739759"/>
          </a:xfrm>
          <a:prstGeom prst="rect">
            <a:avLst/>
          </a:prstGeom>
          <a:noFill/>
        </p:spPr>
        <p:txBody>
          <a:bodyPr wrap="square" rtlCol="0">
            <a:spAutoFit/>
          </a:bodyPr>
          <a:lstStyle/>
          <a:p>
            <a:r>
              <a:rPr lang="en-US" sz="5400" b="1" dirty="0" smtClean="0">
                <a:solidFill>
                  <a:srgbClr val="A0925E"/>
                </a:solidFill>
                <a:effectLst>
                  <a:outerShdw blurRad="38100" dist="38100" dir="2700000" algn="tl">
                    <a:srgbClr val="000000">
                      <a:alpha val="43137"/>
                    </a:srgbClr>
                  </a:outerShdw>
                </a:effectLst>
              </a:rPr>
              <a:t>“Leadership is </a:t>
            </a:r>
            <a:r>
              <a:rPr lang="en-US" sz="5400" b="1" i="1" dirty="0" smtClean="0">
                <a:solidFill>
                  <a:srgbClr val="1F3D7C"/>
                </a:solidFill>
                <a:effectLst>
                  <a:outerShdw blurRad="38100" dist="38100" dir="2700000" algn="tl">
                    <a:srgbClr val="000000">
                      <a:alpha val="43137"/>
                    </a:srgbClr>
                  </a:outerShdw>
                </a:effectLst>
              </a:rPr>
              <a:t>influence</a:t>
            </a:r>
            <a:r>
              <a:rPr lang="en-US" sz="5400" b="1" dirty="0" smtClean="0">
                <a:solidFill>
                  <a:srgbClr val="1F3D7C"/>
                </a:solidFill>
                <a:effectLst>
                  <a:outerShdw blurRad="38100" dist="38100" dir="2700000" algn="tl">
                    <a:srgbClr val="000000">
                      <a:alpha val="43137"/>
                    </a:srgbClr>
                  </a:outerShdw>
                </a:effectLst>
              </a:rPr>
              <a:t>.</a:t>
            </a:r>
            <a:r>
              <a:rPr lang="en-US" sz="5400" b="1" dirty="0" smtClean="0">
                <a:solidFill>
                  <a:srgbClr val="A0925E"/>
                </a:solidFill>
                <a:effectLst>
                  <a:outerShdw blurRad="38100" dist="38100" dir="2700000" algn="tl">
                    <a:srgbClr val="000000">
                      <a:alpha val="43137"/>
                    </a:srgbClr>
                  </a:outerShdw>
                </a:effectLst>
              </a:rPr>
              <a:t> That’s it!  Nothing more; nothing less.” </a:t>
            </a:r>
          </a:p>
          <a:p>
            <a:endParaRPr lang="en-US" sz="5400" b="1" i="1" dirty="0">
              <a:solidFill>
                <a:srgbClr val="A0925E"/>
              </a:solidFill>
              <a:effectLst>
                <a:outerShdw blurRad="38100" dist="38100" dir="2700000" algn="tl">
                  <a:srgbClr val="000000">
                    <a:alpha val="43137"/>
                  </a:srgbClr>
                </a:outerShdw>
              </a:effectLst>
            </a:endParaRPr>
          </a:p>
          <a:p>
            <a:r>
              <a:rPr lang="en-US" sz="3200" b="1" i="1" dirty="0" smtClean="0">
                <a:solidFill>
                  <a:srgbClr val="1F3D7C"/>
                </a:solidFill>
                <a:effectLst>
                  <a:outerShdw blurRad="38100" dist="38100" dir="2700000" algn="tl">
                    <a:srgbClr val="000000">
                      <a:alpha val="43137"/>
                    </a:srgbClr>
                  </a:outerShdw>
                </a:effectLst>
              </a:rPr>
              <a:t>John C. Maxwell      </a:t>
            </a:r>
            <a:endParaRPr lang="en-US" sz="3200" b="1" i="1" dirty="0">
              <a:solidFill>
                <a:srgbClr val="1F3D7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9803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1000" fill="hold"/>
                                        <p:tgtEl>
                                          <p:spTgt spid="12290"/>
                                        </p:tgtEl>
                                        <p:attrNameLst>
                                          <p:attrName>ppt_x</p:attrName>
                                        </p:attrNameLst>
                                      </p:cBhvr>
                                      <p:tavLst>
                                        <p:tav tm="0">
                                          <p:val>
                                            <p:strVal val="0-#ppt_w/2"/>
                                          </p:val>
                                        </p:tav>
                                        <p:tav tm="100000">
                                          <p:val>
                                            <p:strVal val="#ppt_x"/>
                                          </p:val>
                                        </p:tav>
                                      </p:tavLst>
                                    </p:anim>
                                    <p:anim calcmode="lin" valueType="num">
                                      <p:cBhvr additive="base">
                                        <p:cTn id="12" dur="1000" fill="hold"/>
                                        <p:tgtEl>
                                          <p:spTgt spid="12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6" y="0"/>
            <a:ext cx="5596943" cy="7362204"/>
          </a:xfrm>
          <a:prstGeom prst="rect">
            <a:avLst/>
          </a:prstGeom>
        </p:spPr>
      </p:pic>
      <p:sp>
        <p:nvSpPr>
          <p:cNvPr id="6" name="TextBox 5"/>
          <p:cNvSpPr txBox="1"/>
          <p:nvPr/>
        </p:nvSpPr>
        <p:spPr>
          <a:xfrm>
            <a:off x="4723757" y="1031659"/>
            <a:ext cx="7383362" cy="5016758"/>
          </a:xfrm>
          <a:prstGeom prst="rect">
            <a:avLst/>
          </a:prstGeom>
          <a:noFill/>
        </p:spPr>
        <p:txBody>
          <a:bodyPr wrap="square" rtlCol="0">
            <a:spAutoFit/>
          </a:bodyPr>
          <a:lstStyle/>
          <a:p>
            <a:r>
              <a:rPr lang="en-US" sz="4000" b="1" dirty="0" smtClean="0">
                <a:solidFill>
                  <a:srgbClr val="1F3D7C"/>
                </a:solidFill>
                <a:effectLst>
                  <a:outerShdw blurRad="38100" dist="38100" dir="2700000" algn="tl">
                    <a:srgbClr val="000000">
                      <a:alpha val="43137"/>
                    </a:srgbClr>
                  </a:outerShdw>
                </a:effectLst>
              </a:rPr>
              <a:t>“Leadership is the process of persuasion or example by which an individual induces a group to pursue objectives held by the leader or shared by the leader and his or her followers.”</a:t>
            </a:r>
          </a:p>
          <a:p>
            <a:endParaRPr lang="en-US" sz="4800" b="1" dirty="0">
              <a:solidFill>
                <a:srgbClr val="A0925E"/>
              </a:solidFill>
              <a:effectLst>
                <a:outerShdw blurRad="38100" dist="38100" dir="2700000" algn="tl">
                  <a:srgbClr val="000000">
                    <a:alpha val="43137"/>
                  </a:srgbClr>
                </a:outerShdw>
              </a:effectLst>
            </a:endParaRPr>
          </a:p>
          <a:p>
            <a:r>
              <a:rPr lang="en-US" sz="3200" b="1" i="1" dirty="0" smtClean="0">
                <a:solidFill>
                  <a:srgbClr val="A0925E"/>
                </a:solidFill>
                <a:effectLst>
                  <a:outerShdw blurRad="38100" dist="38100" dir="2700000" algn="tl">
                    <a:srgbClr val="000000">
                      <a:alpha val="43137"/>
                    </a:srgbClr>
                  </a:outerShdw>
                </a:effectLst>
              </a:rPr>
              <a:t>                                             John Gardner </a:t>
            </a:r>
            <a:endParaRPr lang="en-US" sz="3200" b="1"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41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95" y="-140870"/>
            <a:ext cx="12895380" cy="7108830"/>
          </a:xfrm>
          <a:prstGeom prst="rect">
            <a:avLst/>
          </a:prstGeom>
        </p:spPr>
      </p:pic>
      <p:sp>
        <p:nvSpPr>
          <p:cNvPr id="6" name="TextBox 5"/>
          <p:cNvSpPr txBox="1"/>
          <p:nvPr/>
        </p:nvSpPr>
        <p:spPr>
          <a:xfrm>
            <a:off x="2596139" y="652022"/>
            <a:ext cx="9595861" cy="3354765"/>
          </a:xfrm>
          <a:prstGeom prst="rect">
            <a:avLst/>
          </a:prstGeom>
          <a:noFill/>
        </p:spPr>
        <p:txBody>
          <a:bodyPr wrap="square" rtlCol="0">
            <a:spAutoFit/>
          </a:bodyPr>
          <a:lstStyle/>
          <a:p>
            <a:pPr algn="ctr"/>
            <a:r>
              <a:rPr lang="en-US" sz="4400" b="1" dirty="0" smtClean="0">
                <a:solidFill>
                  <a:srgbClr val="F5F4F0"/>
                </a:solidFill>
                <a:effectLst>
                  <a:outerShdw blurRad="38100" dist="38100" dir="2700000" algn="tl">
                    <a:srgbClr val="000000">
                      <a:alpha val="43137"/>
                    </a:srgbClr>
                  </a:outerShdw>
                </a:effectLst>
              </a:rPr>
              <a:t>“A leader is someone </a:t>
            </a:r>
            <a:r>
              <a:rPr lang="en-US" sz="4400" b="1" i="1" dirty="0" smtClean="0">
                <a:solidFill>
                  <a:srgbClr val="F5F4F0"/>
                </a:solidFill>
                <a:effectLst>
                  <a:outerShdw blurRad="38100" dist="38100" dir="2700000" algn="tl">
                    <a:srgbClr val="000000">
                      <a:alpha val="43137"/>
                    </a:srgbClr>
                  </a:outerShdw>
                </a:effectLst>
              </a:rPr>
              <a:t>you choose to follow</a:t>
            </a:r>
            <a:r>
              <a:rPr lang="en-US" sz="4400" b="1" dirty="0" smtClean="0">
                <a:solidFill>
                  <a:srgbClr val="F5F4F0"/>
                </a:solidFill>
                <a:effectLst>
                  <a:outerShdw blurRad="38100" dist="38100" dir="2700000" algn="tl">
                    <a:srgbClr val="000000">
                      <a:alpha val="43137"/>
                    </a:srgbClr>
                  </a:outerShdw>
                </a:effectLst>
              </a:rPr>
              <a:t> to a place you wouldn’t go by yourself.” </a:t>
            </a:r>
          </a:p>
          <a:p>
            <a:pPr algn="ctr"/>
            <a:endParaRPr lang="en-US" sz="4400" b="1" i="1" dirty="0">
              <a:solidFill>
                <a:srgbClr val="F5F4F0"/>
              </a:solidFill>
              <a:effectLst>
                <a:outerShdw blurRad="38100" dist="38100" dir="2700000" algn="tl">
                  <a:srgbClr val="000000">
                    <a:alpha val="43137"/>
                  </a:srgbClr>
                </a:outerShdw>
              </a:effectLst>
            </a:endParaRPr>
          </a:p>
          <a:p>
            <a:pPr algn="ctr"/>
            <a:r>
              <a:rPr lang="en-US" sz="3600" b="1" i="1" dirty="0" smtClean="0">
                <a:solidFill>
                  <a:srgbClr val="F5F4F0"/>
                </a:solidFill>
                <a:effectLst>
                  <a:outerShdw blurRad="38100" dist="38100" dir="2700000" algn="tl">
                    <a:srgbClr val="000000">
                      <a:alpha val="43137"/>
                    </a:srgbClr>
                  </a:outerShdw>
                </a:effectLst>
              </a:rPr>
              <a:t>Joel Barker</a:t>
            </a:r>
            <a:endParaRPr lang="en-US" sz="3600" b="1" i="1" dirty="0">
              <a:solidFill>
                <a:srgbClr val="F5F4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9791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85775" y="66675"/>
            <a:ext cx="11401425" cy="3295650"/>
          </a:xfrm>
          <a:prstGeom prst="stripedRightArrow">
            <a:avLst/>
          </a:prstGeom>
          <a:solidFill>
            <a:srgbClr val="A0925E"/>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6" name="TextBox 5"/>
          <p:cNvSpPr txBox="1"/>
          <p:nvPr/>
        </p:nvSpPr>
        <p:spPr>
          <a:xfrm>
            <a:off x="615950" y="929670"/>
            <a:ext cx="10134600" cy="1569660"/>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Principle II : Leadership skills (and traits?) can be developed </a:t>
            </a:r>
            <a:endParaRPr lang="en-US" sz="4800" b="1" dirty="0">
              <a:solidFill>
                <a:schemeClr val="bg1"/>
              </a:solidFill>
              <a:effectLst>
                <a:outerShdw blurRad="38100" dist="38100" dir="2700000" algn="tl">
                  <a:srgbClr val="000000">
                    <a:alpha val="43137"/>
                  </a:srgbClr>
                </a:outerShdw>
              </a:effectLst>
            </a:endParaRPr>
          </a:p>
        </p:txBody>
      </p:sp>
      <p:pic>
        <p:nvPicPr>
          <p:cNvPr id="1026" name="Picture 2" descr="http://www.counsellingandrelationships.com.au/images/module/hand_holding_pl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2444816"/>
            <a:ext cx="4271962" cy="441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26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25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s.webflow.com/54f353a349cd545d7a17c29b/5500e4b10e7deb0e4791ba42_Plant-growing-stages_500x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863" y="3593592"/>
            <a:ext cx="8109695" cy="3762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5411" y="947958"/>
            <a:ext cx="10134600" cy="3539430"/>
          </a:xfrm>
          <a:prstGeom prst="rect">
            <a:avLst/>
          </a:prstGeom>
          <a:noFill/>
        </p:spPr>
        <p:txBody>
          <a:bodyPr wrap="square" rtlCol="0">
            <a:spAutoFit/>
          </a:bodyPr>
          <a:lstStyle/>
          <a:p>
            <a:pPr algn="ctr"/>
            <a:r>
              <a:rPr lang="en-US" sz="4800" b="1" dirty="0" smtClean="0">
                <a:solidFill>
                  <a:srgbClr val="1F3D7C"/>
                </a:solidFill>
                <a:effectLst>
                  <a:outerShdw blurRad="38100" dist="38100" dir="2700000" algn="tl">
                    <a:srgbClr val="000000">
                      <a:alpha val="43137"/>
                    </a:srgbClr>
                  </a:outerShdw>
                </a:effectLst>
              </a:rPr>
              <a:t>“Great leaders aren’t born, they develop.” </a:t>
            </a:r>
          </a:p>
          <a:p>
            <a:pPr algn="ctr"/>
            <a:endParaRPr lang="en-US" sz="4800" b="1" dirty="0">
              <a:solidFill>
                <a:srgbClr val="1F3D7C"/>
              </a:solidFill>
              <a:effectLst>
                <a:outerShdw blurRad="38100" dist="38100" dir="2700000" algn="tl">
                  <a:srgbClr val="000000">
                    <a:alpha val="43137"/>
                  </a:srgbClr>
                </a:outerShdw>
              </a:effectLst>
            </a:endParaRPr>
          </a:p>
          <a:p>
            <a:pPr algn="ctr"/>
            <a:r>
              <a:rPr lang="en-US" sz="3600" b="1" i="1" dirty="0" smtClean="0">
                <a:solidFill>
                  <a:srgbClr val="A0925E"/>
                </a:solidFill>
                <a:effectLst>
                  <a:outerShdw blurRad="38100" dist="38100" dir="2700000" algn="tl">
                    <a:srgbClr val="000000">
                      <a:alpha val="43137"/>
                    </a:srgbClr>
                  </a:outerShdw>
                </a:effectLst>
              </a:rPr>
              <a:t>Top Executive Performance </a:t>
            </a:r>
          </a:p>
          <a:p>
            <a:pPr algn="ctr"/>
            <a:r>
              <a:rPr lang="en-US" sz="3600" b="1" i="1" dirty="0" smtClean="0">
                <a:solidFill>
                  <a:srgbClr val="A0925E"/>
                </a:solidFill>
                <a:effectLst>
                  <a:outerShdw blurRad="38100" dist="38100" dir="2700000" algn="tl">
                    <a:srgbClr val="000000">
                      <a:alpha val="43137"/>
                    </a:srgbClr>
                  </a:outerShdw>
                </a:effectLst>
              </a:rPr>
              <a:t>Cohen and Cohen </a:t>
            </a:r>
            <a:endParaRPr lang="en-US" sz="3600" b="1" i="1" dirty="0">
              <a:solidFill>
                <a:srgbClr val="A092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2049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250"/>
                            </p:stCondLst>
                            <p:childTnLst>
                              <p:par>
                                <p:cTn id="9" presetID="42" presetClass="entr" presetSubtype="0" fill="hold" nodeType="afterEffect">
                                  <p:stCondLst>
                                    <p:cond delay="25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702582"/>
            <a:ext cx="10515600" cy="1325563"/>
          </a:xfrm>
        </p:spPr>
        <p:txBody>
          <a:bodyPr/>
          <a:lstStyle/>
          <a:p>
            <a:pPr eaLnBrk="1" hangingPunct="1"/>
            <a:r>
              <a:rPr lang="en-US" altLang="en-US" sz="4000" dirty="0"/>
              <a:t>Four Phases of Leadership Growth</a:t>
            </a:r>
          </a:p>
        </p:txBody>
      </p:sp>
      <p:sp>
        <p:nvSpPr>
          <p:cNvPr id="2" name="Content Placeholder 1"/>
          <p:cNvSpPr>
            <a:spLocks noGrp="1"/>
          </p:cNvSpPr>
          <p:nvPr>
            <p:ph idx="1"/>
          </p:nvPr>
        </p:nvSpPr>
        <p:spPr>
          <a:xfrm>
            <a:off x="827314" y="1807029"/>
            <a:ext cx="10526486" cy="4369934"/>
          </a:xfrm>
        </p:spPr>
        <p:txBody>
          <a:bodyPr>
            <a:noAutofit/>
          </a:bodyPr>
          <a:lstStyle/>
          <a:p>
            <a:pPr marL="0" indent="0">
              <a:lnSpc>
                <a:spcPct val="150000"/>
              </a:lnSpc>
              <a:buNone/>
            </a:pPr>
            <a:r>
              <a:rPr lang="en-US" sz="3600" dirty="0" smtClean="0">
                <a:solidFill>
                  <a:srgbClr val="00B050"/>
                </a:solidFill>
              </a:rPr>
              <a:t>1. I didn’t know what I did not know.</a:t>
            </a:r>
          </a:p>
          <a:p>
            <a:pPr marL="0" indent="0">
              <a:lnSpc>
                <a:spcPct val="150000"/>
              </a:lnSpc>
              <a:buNone/>
            </a:pPr>
            <a:r>
              <a:rPr lang="en-US" sz="3600" dirty="0" smtClean="0">
                <a:solidFill>
                  <a:srgbClr val="00B050"/>
                </a:solidFill>
              </a:rPr>
              <a:t>2. But, I quickly discovered the things I did not know.</a:t>
            </a:r>
          </a:p>
          <a:p>
            <a:pPr marL="0" indent="0">
              <a:lnSpc>
                <a:spcPct val="150000"/>
              </a:lnSpc>
              <a:buNone/>
            </a:pPr>
            <a:r>
              <a:rPr lang="en-US" sz="3600" dirty="0" smtClean="0">
                <a:solidFill>
                  <a:srgbClr val="00B050"/>
                </a:solidFill>
              </a:rPr>
              <a:t>3. I grew and knew, and it started to show</a:t>
            </a:r>
          </a:p>
          <a:p>
            <a:pPr marL="0" indent="0">
              <a:lnSpc>
                <a:spcPct val="150000"/>
              </a:lnSpc>
              <a:buNone/>
            </a:pPr>
            <a:r>
              <a:rPr lang="en-US" sz="3600" dirty="0" smtClean="0">
                <a:solidFill>
                  <a:srgbClr val="00B050"/>
                </a:solidFill>
              </a:rPr>
              <a:t>4. Now I go because of what I know</a:t>
            </a:r>
          </a:p>
          <a:p>
            <a:pPr>
              <a:lnSpc>
                <a:spcPct val="150000"/>
              </a:lnSpc>
            </a:pPr>
            <a:r>
              <a:rPr lang="en-US" sz="3600" dirty="0" smtClean="0">
                <a:solidFill>
                  <a:srgbClr val="00B050"/>
                </a:solidFill>
              </a:rPr>
              <a:t>Therefore, to lead tomorrow, learn today</a:t>
            </a:r>
            <a:endParaRPr lang="en-US" sz="3600" dirty="0">
              <a:solidFill>
                <a:srgbClr val="00B050"/>
              </a:solidFill>
            </a:endParaRPr>
          </a:p>
        </p:txBody>
      </p:sp>
    </p:spTree>
    <p:extLst>
      <p:ext uri="{BB962C8B-B14F-4D97-AF65-F5344CB8AC3E}">
        <p14:creationId xmlns:p14="http://schemas.microsoft.com/office/powerpoint/2010/main" val="273837239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736x/78/b6/ff/78b6ff8c15ee07376526d72454202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0248" cy="87820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98825" y="499317"/>
            <a:ext cx="8893175" cy="5078313"/>
          </a:xfrm>
          <a:prstGeom prst="rect">
            <a:avLst/>
          </a:prstGeom>
          <a:noFill/>
        </p:spPr>
        <p:txBody>
          <a:bodyPr wrap="square" rtlCol="0">
            <a:spAutoFit/>
          </a:bodyPr>
          <a:lstStyle/>
          <a:p>
            <a:pPr algn="ctr"/>
            <a:r>
              <a:rPr lang="en-US" sz="4800" b="1" dirty="0" smtClean="0">
                <a:solidFill>
                  <a:srgbClr val="A0925E"/>
                </a:solidFill>
                <a:effectLst>
                  <a:outerShdw blurRad="38100" dist="38100" dir="2700000" algn="tl">
                    <a:srgbClr val="000000">
                      <a:alpha val="43137"/>
                    </a:srgbClr>
                  </a:outerShdw>
                </a:effectLst>
              </a:rPr>
              <a:t>“Leadership ability is not an innate characteristic of a privileged few. Leadership characteristics can be cultivated by most people.” </a:t>
            </a:r>
          </a:p>
          <a:p>
            <a:pPr algn="ctr"/>
            <a:endParaRPr lang="en-US" sz="4800" b="1" dirty="0">
              <a:solidFill>
                <a:srgbClr val="A0925E"/>
              </a:solidFill>
              <a:effectLst>
                <a:outerShdw blurRad="38100" dist="38100" dir="2700000" algn="tl">
                  <a:srgbClr val="000000">
                    <a:alpha val="43137"/>
                  </a:srgbClr>
                </a:outerShdw>
              </a:effectLst>
            </a:endParaRPr>
          </a:p>
          <a:p>
            <a:pPr algn="ctr"/>
            <a:r>
              <a:rPr lang="en-US" sz="3600" b="1" i="1" dirty="0" smtClean="0">
                <a:solidFill>
                  <a:srgbClr val="1F3D7C"/>
                </a:solidFill>
                <a:effectLst>
                  <a:outerShdw blurRad="38100" dist="38100" dir="2700000" algn="tl">
                    <a:srgbClr val="000000">
                      <a:alpha val="43137"/>
                    </a:srgbClr>
                  </a:outerShdw>
                </a:effectLst>
              </a:rPr>
              <a:t>Dr. James Fisher </a:t>
            </a:r>
            <a:endParaRPr lang="en-US" sz="3200" b="1" i="1" dirty="0">
              <a:solidFill>
                <a:srgbClr val="1F3D7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3275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225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61365615"/>
              </p:ext>
            </p:extLst>
          </p:nvPr>
        </p:nvGraphicFramePr>
        <p:xfrm>
          <a:off x="466726" y="1028700"/>
          <a:ext cx="9582150" cy="5566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98056" y="190591"/>
            <a:ext cx="10138244" cy="1508105"/>
          </a:xfrm>
          <a:prstGeom prst="rect">
            <a:avLst/>
          </a:prstGeom>
          <a:noFill/>
        </p:spPr>
        <p:txBody>
          <a:bodyPr wrap="square" rtlCol="0">
            <a:spAutoFit/>
          </a:bodyPr>
          <a:lstStyle/>
          <a:p>
            <a:pPr algn="ctr"/>
            <a:r>
              <a:rPr lang="en-US" sz="4400" b="1" dirty="0" smtClean="0">
                <a:solidFill>
                  <a:srgbClr val="1F3D7C"/>
                </a:solidFill>
                <a:effectLst>
                  <a:outerShdw blurRad="38100" dist="38100" dir="2700000" algn="tl">
                    <a:srgbClr val="000000">
                      <a:alpha val="43137"/>
                    </a:srgbClr>
                  </a:outerShdw>
                </a:effectLst>
              </a:rPr>
              <a:t>Two Types of Leaders </a:t>
            </a:r>
          </a:p>
          <a:p>
            <a:pPr algn="ctr"/>
            <a:endParaRPr lang="en-US" sz="4800" b="1" dirty="0">
              <a:solidFill>
                <a:srgbClr val="A0925E"/>
              </a:solidFill>
              <a:effectLst>
                <a:outerShdw blurRad="38100" dist="38100" dir="2700000" algn="tl">
                  <a:srgbClr val="000000">
                    <a:alpha val="43137"/>
                  </a:srgbClr>
                </a:outerShdw>
              </a:effectLst>
            </a:endParaRPr>
          </a:p>
        </p:txBody>
      </p:sp>
      <p:sp>
        <p:nvSpPr>
          <p:cNvPr id="7" name="Line 17"/>
          <p:cNvSpPr>
            <a:spLocks noChangeShapeType="1"/>
          </p:cNvSpPr>
          <p:nvPr/>
        </p:nvSpPr>
        <p:spPr bwMode="auto">
          <a:xfrm flipV="1">
            <a:off x="3429000" y="944643"/>
            <a:ext cx="5217877" cy="1069"/>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
        <p:nvSpPr>
          <p:cNvPr id="3" name="TextBox 2"/>
          <p:cNvSpPr txBox="1"/>
          <p:nvPr/>
        </p:nvSpPr>
        <p:spPr>
          <a:xfrm>
            <a:off x="1228725" y="1781175"/>
            <a:ext cx="685800" cy="1323439"/>
          </a:xfrm>
          <a:prstGeom prst="rect">
            <a:avLst/>
          </a:prstGeom>
          <a:noFill/>
        </p:spPr>
        <p:txBody>
          <a:bodyPr wrap="square" rtlCol="0">
            <a:spAutoFit/>
          </a:bodyPr>
          <a:lstStyle/>
          <a:p>
            <a:r>
              <a:rPr lang="en-US" sz="8000" b="1" dirty="0" smtClean="0">
                <a:solidFill>
                  <a:srgbClr val="F5F4F0"/>
                </a:solidFill>
                <a:effectLst>
                  <a:outerShdw blurRad="38100" dist="38100" dir="2700000" algn="tl">
                    <a:srgbClr val="000000">
                      <a:alpha val="43137"/>
                    </a:srgbClr>
                  </a:outerShdw>
                </a:effectLst>
              </a:rPr>
              <a:t>1</a:t>
            </a:r>
            <a:endParaRPr lang="en-US" b="1" dirty="0">
              <a:solidFill>
                <a:srgbClr val="F5F4F0"/>
              </a:solidFill>
              <a:effectLst>
                <a:outerShdw blurRad="38100" dist="38100" dir="2700000" algn="tl">
                  <a:srgbClr val="000000">
                    <a:alpha val="43137"/>
                  </a:srgbClr>
                </a:outerShdw>
              </a:effectLst>
            </a:endParaRPr>
          </a:p>
        </p:txBody>
      </p:sp>
      <p:sp>
        <p:nvSpPr>
          <p:cNvPr id="8" name="TextBox 7"/>
          <p:cNvSpPr txBox="1"/>
          <p:nvPr/>
        </p:nvSpPr>
        <p:spPr>
          <a:xfrm>
            <a:off x="1571625" y="4362450"/>
            <a:ext cx="685800" cy="1323439"/>
          </a:xfrm>
          <a:prstGeom prst="rect">
            <a:avLst/>
          </a:prstGeom>
          <a:noFill/>
        </p:spPr>
        <p:txBody>
          <a:bodyPr wrap="square" rtlCol="0">
            <a:spAutoFit/>
          </a:bodyPr>
          <a:lstStyle/>
          <a:p>
            <a:r>
              <a:rPr lang="en-US" sz="8000" b="1" dirty="0">
                <a:solidFill>
                  <a:srgbClr val="F5F4F0"/>
                </a:solidFill>
                <a:effectLst>
                  <a:outerShdw blurRad="38100" dist="38100" dir="2700000" algn="tl">
                    <a:srgbClr val="000000">
                      <a:alpha val="43137"/>
                    </a:srgbClr>
                  </a:outerShdw>
                </a:effectLst>
              </a:rPr>
              <a:t>2</a:t>
            </a:r>
            <a:endParaRPr lang="en-US" b="1" dirty="0">
              <a:solidFill>
                <a:srgbClr val="F5F4F0"/>
              </a:solidFill>
              <a:effectLst>
                <a:outerShdw blurRad="38100" dist="38100" dir="2700000" algn="tl">
                  <a:srgbClr val="000000">
                    <a:alpha val="43137"/>
                  </a:srgbClr>
                </a:outerShdw>
              </a:effectLst>
            </a:endParaRPr>
          </a:p>
        </p:txBody>
      </p:sp>
      <p:graphicFrame>
        <p:nvGraphicFramePr>
          <p:cNvPr id="12" name="Diagram 11"/>
          <p:cNvGraphicFramePr/>
          <p:nvPr>
            <p:extLst>
              <p:ext uri="{D42A27DB-BD31-4B8C-83A1-F6EECF244321}">
                <p14:modId xmlns:p14="http://schemas.microsoft.com/office/powerpoint/2010/main" val="3634860162"/>
              </p:ext>
            </p:extLst>
          </p:nvPr>
        </p:nvGraphicFramePr>
        <p:xfrm>
          <a:off x="6362700" y="1698696"/>
          <a:ext cx="4972050" cy="4814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6647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p:bldP spid="7" grpId="0" animBg="1"/>
      <p:bldP spid="3" grpId="0"/>
      <p:bldP spid="8" grpId="0"/>
      <p:bldGraphic spid="12"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8980" y="276316"/>
            <a:ext cx="10636719" cy="1446550"/>
          </a:xfrm>
          <a:prstGeom prst="rect">
            <a:avLst/>
          </a:prstGeom>
          <a:noFill/>
        </p:spPr>
        <p:txBody>
          <a:bodyPr wrap="square" rtlCol="0">
            <a:spAutoFit/>
          </a:bodyPr>
          <a:lstStyle/>
          <a:p>
            <a:pPr algn="ctr"/>
            <a:r>
              <a:rPr lang="en-US" sz="4000" b="1" dirty="0" smtClean="0">
                <a:solidFill>
                  <a:srgbClr val="1F3D7C"/>
                </a:solidFill>
                <a:effectLst>
                  <a:outerShdw blurRad="38100" dist="38100" dir="2700000" algn="tl">
                    <a:srgbClr val="000000">
                      <a:alpha val="43137"/>
                    </a:srgbClr>
                  </a:outerShdw>
                </a:effectLst>
              </a:rPr>
              <a:t>Three Major Categories of Learning to Lead </a:t>
            </a:r>
          </a:p>
          <a:p>
            <a:pPr algn="ctr"/>
            <a:endParaRPr lang="en-US" sz="4800" b="1" dirty="0">
              <a:solidFill>
                <a:srgbClr val="A0925E"/>
              </a:solidFill>
              <a:effectLst>
                <a:outerShdw blurRad="38100" dist="38100" dir="2700000" algn="tl">
                  <a:srgbClr val="000000">
                    <a:alpha val="43137"/>
                  </a:srgbClr>
                </a:outerShdw>
              </a:effectLst>
            </a:endParaRPr>
          </a:p>
        </p:txBody>
      </p:sp>
      <p:graphicFrame>
        <p:nvGraphicFramePr>
          <p:cNvPr id="17" name="Chart 16"/>
          <p:cNvGraphicFramePr/>
          <p:nvPr>
            <p:extLst>
              <p:ext uri="{D42A27DB-BD31-4B8C-83A1-F6EECF244321}">
                <p14:modId xmlns:p14="http://schemas.microsoft.com/office/powerpoint/2010/main" val="3420609710"/>
              </p:ext>
            </p:extLst>
          </p:nvPr>
        </p:nvGraphicFramePr>
        <p:xfrm>
          <a:off x="238125" y="876299"/>
          <a:ext cx="11553825" cy="6138333"/>
        </p:xfrm>
        <a:graphic>
          <a:graphicData uri="http://schemas.openxmlformats.org/drawingml/2006/chart">
            <c:chart xmlns:c="http://schemas.openxmlformats.org/drawingml/2006/chart" xmlns:r="http://schemas.openxmlformats.org/officeDocument/2006/relationships" r:id="rId2"/>
          </a:graphicData>
        </a:graphic>
      </p:graphicFrame>
      <p:sp>
        <p:nvSpPr>
          <p:cNvPr id="10" name="Line 17"/>
          <p:cNvSpPr>
            <a:spLocks noChangeShapeType="1"/>
          </p:cNvSpPr>
          <p:nvPr/>
        </p:nvSpPr>
        <p:spPr bwMode="auto">
          <a:xfrm>
            <a:off x="1323620" y="980006"/>
            <a:ext cx="9347437" cy="19585"/>
          </a:xfrm>
          <a:prstGeom prst="line">
            <a:avLst/>
          </a:prstGeom>
          <a:noFill/>
          <a:ln w="22225"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3830210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76250" y="0"/>
            <a:ext cx="11401425" cy="3295650"/>
          </a:xfrm>
          <a:prstGeom prst="stripedRightArrow">
            <a:avLst/>
          </a:prstGeom>
          <a:solidFill>
            <a:srgbClr val="A0925E"/>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6" name="TextBox 5"/>
          <p:cNvSpPr txBox="1"/>
          <p:nvPr/>
        </p:nvSpPr>
        <p:spPr>
          <a:xfrm>
            <a:off x="682625" y="862995"/>
            <a:ext cx="10134600" cy="1569660"/>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Principle III : Leaders follow different avenues to positions of leadership </a:t>
            </a:r>
            <a:endParaRPr lang="en-US" sz="4800" b="1" dirty="0">
              <a:solidFill>
                <a:schemeClr val="bg1"/>
              </a:solidFill>
              <a:effectLst>
                <a:outerShdw blurRad="38100" dist="38100" dir="2700000" algn="tl">
                  <a:srgbClr val="000000">
                    <a:alpha val="43137"/>
                  </a:srgbClr>
                </a:outerShdw>
              </a:effectLst>
            </a:endParaRPr>
          </a:p>
        </p:txBody>
      </p:sp>
      <p:pic>
        <p:nvPicPr>
          <p:cNvPr id="8194" name="Picture 2" descr="http://1.bp.blogspot.com/-pA4TTszVYGo/UACsGWRbOsI/AAAAAAAAAEw/SqaVd4_I7yM/s1600/crossroads_fu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974" y="2432655"/>
            <a:ext cx="6896373" cy="436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300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4" fill="hold" nodeType="afterEffect">
                                  <p:stCondLst>
                                    <p:cond delay="0"/>
                                  </p:stCondLst>
                                  <p:childTnLst>
                                    <p:set>
                                      <p:cBhvr>
                                        <p:cTn id="15" dur="1" fill="hold">
                                          <p:stCondLst>
                                            <p:cond delay="0"/>
                                          </p:stCondLst>
                                        </p:cTn>
                                        <p:tgtEl>
                                          <p:spTgt spid="8194"/>
                                        </p:tgtEl>
                                        <p:attrNameLst>
                                          <p:attrName>style.visibility</p:attrName>
                                        </p:attrNameLst>
                                      </p:cBhvr>
                                      <p:to>
                                        <p:strVal val="visible"/>
                                      </p:to>
                                    </p:set>
                                    <p:anim calcmode="lin" valueType="num">
                                      <p:cBhvr additive="base">
                                        <p:cTn id="16" dur="1000" fill="hold"/>
                                        <p:tgtEl>
                                          <p:spTgt spid="8194"/>
                                        </p:tgtEl>
                                        <p:attrNameLst>
                                          <p:attrName>ppt_x</p:attrName>
                                        </p:attrNameLst>
                                      </p:cBhvr>
                                      <p:tavLst>
                                        <p:tav tm="0">
                                          <p:val>
                                            <p:strVal val="#ppt_x"/>
                                          </p:val>
                                        </p:tav>
                                        <p:tav tm="100000">
                                          <p:val>
                                            <p:strVal val="#ppt_x"/>
                                          </p:val>
                                        </p:tav>
                                      </p:tavLst>
                                    </p:anim>
                                    <p:anim calcmode="lin" valueType="num">
                                      <p:cBhvr additive="base">
                                        <p:cTn id="17" dur="10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
          <p:cNvSpPr>
            <a:spLocks/>
          </p:cNvSpPr>
          <p:nvPr/>
        </p:nvSpPr>
        <p:spPr bwMode="auto">
          <a:xfrm flipH="1">
            <a:off x="1141780" y="0"/>
            <a:ext cx="8444707" cy="6888956"/>
          </a:xfrm>
          <a:custGeom>
            <a:avLst/>
            <a:gdLst>
              <a:gd name="T0" fmla="*/ 4503 w 21600"/>
              <a:gd name="T1" fmla="*/ 0 h 21600"/>
              <a:gd name="T2" fmla="*/ 0 w 21600"/>
              <a:gd name="T3" fmla="*/ 0 h 21600"/>
              <a:gd name="T4" fmla="*/ 17092 w 21600"/>
              <a:gd name="T5" fmla="*/ 21600 h 21600"/>
              <a:gd name="T6" fmla="*/ 21600 w 21600"/>
              <a:gd name="T7" fmla="*/ 21600 h 21600"/>
              <a:gd name="T8" fmla="*/ 4503 w 21600"/>
              <a:gd name="T9" fmla="*/ 0 h 21600"/>
              <a:gd name="T10" fmla="*/ 4503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4503" y="0"/>
                </a:moveTo>
                <a:lnTo>
                  <a:pt x="0" y="0"/>
                </a:lnTo>
                <a:lnTo>
                  <a:pt x="17092" y="21600"/>
                </a:lnTo>
                <a:lnTo>
                  <a:pt x="21600" y="21600"/>
                </a:lnTo>
                <a:lnTo>
                  <a:pt x="4503" y="0"/>
                </a:lnTo>
                <a:close/>
                <a:moveTo>
                  <a:pt x="4503" y="0"/>
                </a:moveTo>
              </a:path>
            </a:pathLst>
          </a:custGeom>
          <a:solidFill>
            <a:srgbClr val="B5B5AF">
              <a:alpha val="40000"/>
            </a:srgbClr>
          </a:solidFill>
          <a:ln>
            <a:noFill/>
          </a:ln>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
        <p:nvSpPr>
          <p:cNvPr id="34831" name="Rectangle 15"/>
          <p:cNvSpPr>
            <a:spLocks/>
          </p:cNvSpPr>
          <p:nvPr/>
        </p:nvSpPr>
        <p:spPr bwMode="auto">
          <a:xfrm>
            <a:off x="6099175" y="789782"/>
            <a:ext cx="492990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3700"/>
              </a:lnSpc>
              <a:spcBef>
                <a:spcPct val="0"/>
              </a:spcBef>
              <a:spcAft>
                <a:spcPct val="0"/>
              </a:spcAft>
            </a:pPr>
            <a:r>
              <a:rPr lang="en-US" sz="40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Avenues </a:t>
            </a:r>
            <a:r>
              <a:rPr lang="en-US" sz="4000" b="1" dirty="0" smtClean="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to Leadership </a:t>
            </a:r>
            <a:endParaRPr lang="en-US" sz="4000" b="1" dirty="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sp>
        <p:nvSpPr>
          <p:cNvPr id="34833" name="Line 17"/>
          <p:cNvSpPr>
            <a:spLocks noChangeShapeType="1"/>
          </p:cNvSpPr>
          <p:nvPr/>
        </p:nvSpPr>
        <p:spPr bwMode="auto">
          <a:xfrm>
            <a:off x="6092582" y="1418432"/>
            <a:ext cx="5522244" cy="0"/>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grpSp>
        <p:nvGrpSpPr>
          <p:cNvPr id="4" name="Group 3"/>
          <p:cNvGrpSpPr/>
          <p:nvPr/>
        </p:nvGrpSpPr>
        <p:grpSpPr>
          <a:xfrm>
            <a:off x="6267994" y="1676666"/>
            <a:ext cx="4761086" cy="438936"/>
            <a:chOff x="6104710" y="2751139"/>
            <a:chExt cx="4761086" cy="438936"/>
          </a:xfrm>
        </p:grpSpPr>
        <p:sp>
          <p:nvSpPr>
            <p:cNvPr id="34835" name="Rectangle 19"/>
            <p:cNvSpPr>
              <a:spLocks/>
            </p:cNvSpPr>
            <p:nvPr/>
          </p:nvSpPr>
          <p:spPr bwMode="auto">
            <a:xfrm>
              <a:off x="6883400" y="2830907"/>
              <a:ext cx="3982396"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Great man (woman) theory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sp>
          <p:nvSpPr>
            <p:cNvPr id="34838"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1</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3" name="Group 2"/>
          <p:cNvGrpSpPr/>
          <p:nvPr/>
        </p:nvGrpSpPr>
        <p:grpSpPr>
          <a:xfrm>
            <a:off x="6255867" y="2312980"/>
            <a:ext cx="5032890" cy="432580"/>
            <a:chOff x="6107885" y="3627855"/>
            <a:chExt cx="5032890" cy="432580"/>
          </a:xfrm>
        </p:grpSpPr>
        <p:sp>
          <p:nvSpPr>
            <p:cNvPr id="34844"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2</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46" name="Rectangle 19"/>
            <p:cNvSpPr>
              <a:spLocks/>
            </p:cNvSpPr>
            <p:nvPr/>
          </p:nvSpPr>
          <p:spPr bwMode="auto">
            <a:xfrm>
              <a:off x="6883400" y="370460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Big bang theory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grpSp>
      <p:grpSp>
        <p:nvGrpSpPr>
          <p:cNvPr id="5" name="Group 4"/>
          <p:cNvGrpSpPr/>
          <p:nvPr/>
        </p:nvGrpSpPr>
        <p:grpSpPr>
          <a:xfrm>
            <a:off x="6255867" y="2962038"/>
            <a:ext cx="4121966" cy="432580"/>
            <a:chOff x="6107885" y="4437064"/>
            <a:chExt cx="4121966" cy="432580"/>
          </a:xfrm>
        </p:grpSpPr>
        <p:sp>
          <p:nvSpPr>
            <p:cNvPr id="34850" name="Oval 34"/>
            <p:cNvSpPr>
              <a:spLocks/>
            </p:cNvSpPr>
            <p:nvPr/>
          </p:nvSpPr>
          <p:spPr bwMode="auto">
            <a:xfrm>
              <a:off x="6107885" y="443706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3</a:t>
              </a:r>
            </a:p>
          </p:txBody>
        </p:sp>
        <p:sp>
          <p:nvSpPr>
            <p:cNvPr id="47" name="Rectangle 19"/>
            <p:cNvSpPr>
              <a:spLocks/>
            </p:cNvSpPr>
            <p:nvPr/>
          </p:nvSpPr>
          <p:spPr bwMode="auto">
            <a:xfrm>
              <a:off x="6883400" y="4513654"/>
              <a:ext cx="334645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Nepotism</a:t>
              </a:r>
              <a:r>
                <a:rPr lang="en-US" sz="2400" dirty="0" smtClean="0">
                  <a:solidFill>
                    <a:srgbClr val="000000"/>
                  </a:solidFill>
                  <a:latin typeface="Calibri" panose="020F0502020204030204" pitchFamily="34" charset="0"/>
                  <a:ea typeface="ＭＳ Ｐゴシック" charset="0"/>
                  <a:cs typeface="Bebas Neue" charset="0"/>
                  <a:sym typeface="Bebas Neue" charset="0"/>
                </a:rPr>
                <a:t> </a:t>
              </a:r>
              <a:endParaRPr lang="en-US"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6" name="Group 5"/>
          <p:cNvGrpSpPr/>
          <p:nvPr/>
        </p:nvGrpSpPr>
        <p:grpSpPr>
          <a:xfrm>
            <a:off x="6262460" y="3596909"/>
            <a:ext cx="5100584" cy="432580"/>
            <a:chOff x="6107885" y="5294314"/>
            <a:chExt cx="4775023" cy="432580"/>
          </a:xfrm>
        </p:grpSpPr>
        <p:sp>
          <p:nvSpPr>
            <p:cNvPr id="34856" name="Oval 40"/>
            <p:cNvSpPr>
              <a:spLocks/>
            </p:cNvSpPr>
            <p:nvPr/>
          </p:nvSpPr>
          <p:spPr bwMode="auto">
            <a:xfrm>
              <a:off x="6107885" y="5294314"/>
              <a:ext cx="404239" cy="432580"/>
            </a:xfrm>
            <a:prstGeom prst="ellipse">
              <a:avLst/>
            </a:prstGeom>
            <a:solidFill>
              <a:schemeClr val="accent4"/>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4</a:t>
              </a:r>
            </a:p>
          </p:txBody>
        </p:sp>
        <p:sp>
          <p:nvSpPr>
            <p:cNvPr id="48" name="Rectangle 19"/>
            <p:cNvSpPr>
              <a:spLocks/>
            </p:cNvSpPr>
            <p:nvPr/>
          </p:nvSpPr>
          <p:spPr bwMode="auto">
            <a:xfrm>
              <a:off x="6813093" y="5361433"/>
              <a:ext cx="4069815" cy="3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Power </a:t>
              </a:r>
              <a:endParaRPr lang="en-US" dirty="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grpSp>
        <p:nvGrpSpPr>
          <p:cNvPr id="23" name="Group 22"/>
          <p:cNvGrpSpPr/>
          <p:nvPr/>
        </p:nvGrpSpPr>
        <p:grpSpPr>
          <a:xfrm>
            <a:off x="6262460" y="4303616"/>
            <a:ext cx="5089471" cy="432580"/>
            <a:chOff x="6107885" y="5294314"/>
            <a:chExt cx="5089471" cy="432580"/>
          </a:xfrm>
        </p:grpSpPr>
        <p:sp>
          <p:nvSpPr>
            <p:cNvPr id="24" name="Oval 40"/>
            <p:cNvSpPr>
              <a:spLocks/>
            </p:cNvSpPr>
            <p:nvPr/>
          </p:nvSpPr>
          <p:spPr bwMode="auto">
            <a:xfrm>
              <a:off x="6107885" y="529431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5</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5" name="Rectangle 19"/>
            <p:cNvSpPr>
              <a:spLocks/>
            </p:cNvSpPr>
            <p:nvPr/>
          </p:nvSpPr>
          <p:spPr bwMode="auto">
            <a:xfrm>
              <a:off x="6872286" y="5345431"/>
              <a:ext cx="4325070" cy="3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Expertise </a:t>
              </a:r>
              <a:endParaRPr lang="en-US" b="1" dirty="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grpSp>
        <p:nvGrpSpPr>
          <p:cNvPr id="28" name="Group 27"/>
          <p:cNvGrpSpPr/>
          <p:nvPr/>
        </p:nvGrpSpPr>
        <p:grpSpPr>
          <a:xfrm>
            <a:off x="6262460" y="5010323"/>
            <a:ext cx="5089471" cy="448899"/>
            <a:chOff x="4460765" y="5270643"/>
            <a:chExt cx="5089471" cy="448899"/>
          </a:xfrm>
        </p:grpSpPr>
        <p:sp>
          <p:nvSpPr>
            <p:cNvPr id="29" name="Oval 40"/>
            <p:cNvSpPr>
              <a:spLocks/>
            </p:cNvSpPr>
            <p:nvPr/>
          </p:nvSpPr>
          <p:spPr bwMode="auto">
            <a:xfrm>
              <a:off x="4460765" y="5270643"/>
              <a:ext cx="431800" cy="432580"/>
            </a:xfrm>
            <a:prstGeom prst="ellipse">
              <a:avLst/>
            </a:prstGeom>
            <a:solidFill>
              <a:schemeClr val="accent4"/>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6</a:t>
              </a:r>
            </a:p>
          </p:txBody>
        </p:sp>
        <p:sp>
          <p:nvSpPr>
            <p:cNvPr id="30" name="Rectangle 19"/>
            <p:cNvSpPr>
              <a:spLocks/>
            </p:cNvSpPr>
            <p:nvPr/>
          </p:nvSpPr>
          <p:spPr bwMode="auto">
            <a:xfrm>
              <a:off x="5225166" y="5363552"/>
              <a:ext cx="4325070" cy="3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Influence </a:t>
              </a:r>
              <a:endParaRPr lang="en-US" b="1" dirty="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pic>
        <p:nvPicPr>
          <p:cNvPr id="9218" name="Picture 2" descr="http://ih0.redbubble.net/image.13346126.2084/sticker,375x360.u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57" y="1109758"/>
            <a:ext cx="4863999" cy="466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87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wipe(left)">
                                      <p:cBhvr>
                                        <p:cTn id="7" dur="500"/>
                                        <p:tgtEl>
                                          <p:spTgt spid="34831"/>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34833"/>
                                        </p:tgtEl>
                                        <p:attrNameLst>
                                          <p:attrName>style.visibility</p:attrName>
                                        </p:attrNameLst>
                                      </p:cBhvr>
                                      <p:to>
                                        <p:strVal val="visible"/>
                                      </p:to>
                                    </p:set>
                                    <p:animEffect transition="in" filter="wipe(left)">
                                      <p:cBhvr>
                                        <p:cTn id="11" dur="500"/>
                                        <p:tgtEl>
                                          <p:spTgt spid="34833"/>
                                        </p:tgtEl>
                                      </p:cBhvr>
                                    </p:animEffect>
                                  </p:childTnLst>
                                </p:cTn>
                              </p:par>
                              <p:par>
                                <p:cTn id="12" presetID="16" presetClass="entr" presetSubtype="37" fill="hold" grpId="0" nodeType="withEffect">
                                  <p:stCondLst>
                                    <p:cond delay="1000"/>
                                  </p:stCondLst>
                                  <p:childTnLst>
                                    <p:set>
                                      <p:cBhvr>
                                        <p:cTn id="13" dur="1" fill="hold">
                                          <p:stCondLst>
                                            <p:cond delay="0"/>
                                          </p:stCondLst>
                                        </p:cTn>
                                        <p:tgtEl>
                                          <p:spTgt spid="34817"/>
                                        </p:tgtEl>
                                        <p:attrNameLst>
                                          <p:attrName>style.visibility</p:attrName>
                                        </p:attrNameLst>
                                      </p:cBhvr>
                                      <p:to>
                                        <p:strVal val="visible"/>
                                      </p:to>
                                    </p:set>
                                    <p:animEffect transition="in" filter="barn(outVertical)">
                                      <p:cBhvr>
                                        <p:cTn id="14" dur="500"/>
                                        <p:tgtEl>
                                          <p:spTgt spid="34817"/>
                                        </p:tgtEl>
                                      </p:cBhvr>
                                    </p:animEffect>
                                  </p:childTnLst>
                                </p:cTn>
                              </p:par>
                              <p:par>
                                <p:cTn id="15" presetID="22" presetClass="entr" presetSubtype="4"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8"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42" presetClass="entr" presetSubtype="0" fill="hold" nodeType="withEffect">
                                  <p:stCondLst>
                                    <p:cond delay="100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1000"/>
                                        <p:tgtEl>
                                          <p:spTgt spid="9218"/>
                                        </p:tgtEl>
                                      </p:cBhvr>
                                    </p:animEffect>
                                    <p:anim calcmode="lin" valueType="num">
                                      <p:cBhvr>
                                        <p:cTn id="24" dur="1000" fill="hold"/>
                                        <p:tgtEl>
                                          <p:spTgt spid="9218"/>
                                        </p:tgtEl>
                                        <p:attrNameLst>
                                          <p:attrName>ppt_x</p:attrName>
                                        </p:attrNameLst>
                                      </p:cBhvr>
                                      <p:tavLst>
                                        <p:tav tm="0">
                                          <p:val>
                                            <p:strVal val="#ppt_x"/>
                                          </p:val>
                                        </p:tav>
                                        <p:tav tm="100000">
                                          <p:val>
                                            <p:strVal val="#ppt_x"/>
                                          </p:val>
                                        </p:tav>
                                      </p:tavLst>
                                    </p:anim>
                                    <p:anim calcmode="lin" valueType="num">
                                      <p:cBhvr>
                                        <p:cTn id="25" dur="1000" fill="hold"/>
                                        <p:tgtEl>
                                          <p:spTgt spid="9218"/>
                                        </p:tgtEl>
                                        <p:attrNameLst>
                                          <p:attrName>ppt_y</p:attrName>
                                        </p:attrNameLst>
                                      </p:cBhvr>
                                      <p:tavLst>
                                        <p:tav tm="0">
                                          <p:val>
                                            <p:strVal val="#ppt_y+.1"/>
                                          </p:val>
                                        </p:tav>
                                        <p:tav tm="100000">
                                          <p:val>
                                            <p:strVal val="#ppt_y"/>
                                          </p:val>
                                        </p:tav>
                                      </p:tavLst>
                                    </p:anim>
                                  </p:childTnLst>
                                </p:cTn>
                              </p:par>
                              <p:par>
                                <p:cTn id="26" presetID="22" presetClass="entr" presetSubtype="1" fill="hold"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8" fill="hold" nodeType="with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1" fill="hold" nodeType="withEffect">
                                  <p:stCondLst>
                                    <p:cond delay="100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8" fill="hold" nodeType="withEffect">
                                  <p:stCondLst>
                                    <p:cond delay="100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animBg="1"/>
      <p:bldP spid="34831" grpId="0"/>
      <p:bldP spid="348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76250" y="0"/>
            <a:ext cx="11401425" cy="3295650"/>
          </a:xfrm>
          <a:prstGeom prst="stripedRightArrow">
            <a:avLst/>
          </a:prstGeom>
          <a:solidFill>
            <a:srgbClr val="A0925E"/>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6" name="TextBox 5"/>
          <p:cNvSpPr txBox="1"/>
          <p:nvPr/>
        </p:nvSpPr>
        <p:spPr>
          <a:xfrm>
            <a:off x="682625" y="862995"/>
            <a:ext cx="10134600" cy="1569660"/>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Principle IV : Leaders have different styles </a:t>
            </a:r>
            <a:endParaRPr lang="en-US" sz="4800" b="1" dirty="0">
              <a:solidFill>
                <a:schemeClr val="bg1"/>
              </a:solidFill>
              <a:effectLst>
                <a:outerShdw blurRad="38100" dist="38100" dir="2700000" algn="tl">
                  <a:srgbClr val="000000">
                    <a:alpha val="43137"/>
                  </a:srgbClr>
                </a:outerShdw>
              </a:effectLst>
            </a:endParaRPr>
          </a:p>
        </p:txBody>
      </p:sp>
      <p:pic>
        <p:nvPicPr>
          <p:cNvPr id="10248" name="Picture 8" descr="http://www.wbecs.com/wbecs2015/wp-content/themes/i4labs/images/presenters-on-banner-wbe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299" y="2105024"/>
            <a:ext cx="63722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70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0248"/>
                                        </p:tgtEl>
                                        <p:attrNameLst>
                                          <p:attrName>style.visibility</p:attrName>
                                        </p:attrNameLst>
                                      </p:cBhvr>
                                      <p:to>
                                        <p:strVal val="visible"/>
                                      </p:to>
                                    </p:set>
                                    <p:animEffect transition="in" filter="fade">
                                      <p:cBhvr>
                                        <p:cTn id="16" dur="1000"/>
                                        <p:tgtEl>
                                          <p:spTgt spid="10248"/>
                                        </p:tgtEl>
                                      </p:cBhvr>
                                    </p:animEffect>
                                    <p:anim calcmode="lin" valueType="num">
                                      <p:cBhvr>
                                        <p:cTn id="17" dur="1000" fill="hold"/>
                                        <p:tgtEl>
                                          <p:spTgt spid="10248"/>
                                        </p:tgtEl>
                                        <p:attrNameLst>
                                          <p:attrName>ppt_x</p:attrName>
                                        </p:attrNameLst>
                                      </p:cBhvr>
                                      <p:tavLst>
                                        <p:tav tm="0">
                                          <p:val>
                                            <p:strVal val="#ppt_x"/>
                                          </p:val>
                                        </p:tav>
                                        <p:tav tm="100000">
                                          <p:val>
                                            <p:strVal val="#ppt_x"/>
                                          </p:val>
                                        </p:tav>
                                      </p:tavLst>
                                    </p:anim>
                                    <p:anim calcmode="lin" valueType="num">
                                      <p:cBhvr>
                                        <p:cTn id="18"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
          <p:cNvSpPr>
            <a:spLocks/>
          </p:cNvSpPr>
          <p:nvPr/>
        </p:nvSpPr>
        <p:spPr bwMode="auto">
          <a:xfrm flipH="1">
            <a:off x="-44451" y="-23018"/>
            <a:ext cx="8444707" cy="6888956"/>
          </a:xfrm>
          <a:custGeom>
            <a:avLst/>
            <a:gdLst>
              <a:gd name="T0" fmla="*/ 4503 w 21600"/>
              <a:gd name="T1" fmla="*/ 0 h 21600"/>
              <a:gd name="T2" fmla="*/ 0 w 21600"/>
              <a:gd name="T3" fmla="*/ 0 h 21600"/>
              <a:gd name="T4" fmla="*/ 17092 w 21600"/>
              <a:gd name="T5" fmla="*/ 21600 h 21600"/>
              <a:gd name="T6" fmla="*/ 21600 w 21600"/>
              <a:gd name="T7" fmla="*/ 21600 h 21600"/>
              <a:gd name="T8" fmla="*/ 4503 w 21600"/>
              <a:gd name="T9" fmla="*/ 0 h 21600"/>
              <a:gd name="T10" fmla="*/ 4503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4503" y="0"/>
                </a:moveTo>
                <a:lnTo>
                  <a:pt x="0" y="0"/>
                </a:lnTo>
                <a:lnTo>
                  <a:pt x="17092" y="21600"/>
                </a:lnTo>
                <a:lnTo>
                  <a:pt x="21600" y="21600"/>
                </a:lnTo>
                <a:lnTo>
                  <a:pt x="4503" y="0"/>
                </a:lnTo>
                <a:close/>
                <a:moveTo>
                  <a:pt x="4503" y="0"/>
                </a:moveTo>
              </a:path>
            </a:pathLst>
          </a:custGeom>
          <a:solidFill>
            <a:srgbClr val="B5B5AF">
              <a:alpha val="40000"/>
            </a:srgbClr>
          </a:solidFill>
          <a:ln>
            <a:noFill/>
          </a:ln>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
        <p:nvSpPr>
          <p:cNvPr id="5" name="Title 1"/>
          <p:cNvSpPr>
            <a:spLocks noGrp="1"/>
          </p:cNvSpPr>
          <p:nvPr>
            <p:ph type="title"/>
          </p:nvPr>
        </p:nvSpPr>
        <p:spPr>
          <a:xfrm>
            <a:off x="6788285" y="599996"/>
            <a:ext cx="7171678" cy="1325563"/>
          </a:xfrm>
        </p:spPr>
        <p:txBody>
          <a:bodyPr>
            <a:noAutofit/>
          </a:bodyPr>
          <a:lstStyle/>
          <a:p>
            <a:pPr algn="l" fontAlgn="base">
              <a:lnSpc>
                <a:spcPct val="80000"/>
              </a:lnSpc>
              <a:spcAft>
                <a:spcPct val="0"/>
              </a:spcAft>
            </a:pPr>
            <a:r>
              <a:rPr lang="en-US" sz="4000" dirty="0" smtClean="0">
                <a:effectLst>
                  <a:outerShdw blurRad="38100" dist="38100" dir="2700000" algn="tl">
                    <a:srgbClr val="000000">
                      <a:alpha val="43137"/>
                    </a:srgbClr>
                  </a:outerShdw>
                </a:effectLst>
                <a:ea typeface="ＭＳ Ｐゴシック" charset="0"/>
                <a:cs typeface="Bebas Neue" charset="0"/>
              </a:rPr>
              <a:t>Styles of Leadership </a:t>
            </a:r>
            <a:endParaRPr lang="en-US" sz="4000" dirty="0">
              <a:effectLst>
                <a:outerShdw blurRad="38100" dist="38100" dir="2700000" algn="tl">
                  <a:srgbClr val="000000">
                    <a:alpha val="43137"/>
                  </a:srgbClr>
                </a:outerShdw>
              </a:effectLst>
              <a:ea typeface="ＭＳ Ｐゴシック" charset="0"/>
              <a:cs typeface="Bebas Neue" charset="0"/>
            </a:endParaRPr>
          </a:p>
        </p:txBody>
      </p:sp>
      <p:sp>
        <p:nvSpPr>
          <p:cNvPr id="6" name="Line 12"/>
          <p:cNvSpPr>
            <a:spLocks noChangeShapeType="1"/>
          </p:cNvSpPr>
          <p:nvPr/>
        </p:nvSpPr>
        <p:spPr bwMode="auto">
          <a:xfrm flipV="1">
            <a:off x="6867525" y="1535117"/>
            <a:ext cx="5130288" cy="4576"/>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grpSp>
        <p:nvGrpSpPr>
          <p:cNvPr id="14" name="Group 13"/>
          <p:cNvGrpSpPr/>
          <p:nvPr/>
        </p:nvGrpSpPr>
        <p:grpSpPr>
          <a:xfrm>
            <a:off x="6964923" y="1756434"/>
            <a:ext cx="4761086" cy="438936"/>
            <a:chOff x="6104710" y="2751139"/>
            <a:chExt cx="4761086" cy="438936"/>
          </a:xfrm>
        </p:grpSpPr>
        <p:sp>
          <p:nvSpPr>
            <p:cNvPr id="15" name="Rectangle 19"/>
            <p:cNvSpPr>
              <a:spLocks/>
            </p:cNvSpPr>
            <p:nvPr/>
          </p:nvSpPr>
          <p:spPr bwMode="auto">
            <a:xfrm>
              <a:off x="6883400" y="2830907"/>
              <a:ext cx="3982396"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Authoritative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sp>
          <p:nvSpPr>
            <p:cNvPr id="16"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1</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17" name="Group 16"/>
          <p:cNvGrpSpPr/>
          <p:nvPr/>
        </p:nvGrpSpPr>
        <p:grpSpPr>
          <a:xfrm>
            <a:off x="6952796" y="2392748"/>
            <a:ext cx="5032890" cy="432580"/>
            <a:chOff x="6107885" y="3627855"/>
            <a:chExt cx="5032890" cy="432580"/>
          </a:xfrm>
        </p:grpSpPr>
        <p:sp>
          <p:nvSpPr>
            <p:cNvPr id="18"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2</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19" name="Rectangle 19"/>
            <p:cNvSpPr>
              <a:spLocks/>
            </p:cNvSpPr>
            <p:nvPr/>
          </p:nvSpPr>
          <p:spPr bwMode="auto">
            <a:xfrm>
              <a:off x="6883400" y="370460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Delegation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grpSp>
      <p:grpSp>
        <p:nvGrpSpPr>
          <p:cNvPr id="20" name="Group 19"/>
          <p:cNvGrpSpPr/>
          <p:nvPr/>
        </p:nvGrpSpPr>
        <p:grpSpPr>
          <a:xfrm>
            <a:off x="6952796" y="3041806"/>
            <a:ext cx="4121966" cy="432580"/>
            <a:chOff x="6107885" y="4437064"/>
            <a:chExt cx="4121966" cy="432580"/>
          </a:xfrm>
        </p:grpSpPr>
        <p:sp>
          <p:nvSpPr>
            <p:cNvPr id="21" name="Oval 34"/>
            <p:cNvSpPr>
              <a:spLocks/>
            </p:cNvSpPr>
            <p:nvPr/>
          </p:nvSpPr>
          <p:spPr bwMode="auto">
            <a:xfrm>
              <a:off x="6107885" y="443706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3</a:t>
              </a:r>
            </a:p>
          </p:txBody>
        </p:sp>
        <p:sp>
          <p:nvSpPr>
            <p:cNvPr id="22" name="Rectangle 19"/>
            <p:cNvSpPr>
              <a:spLocks/>
            </p:cNvSpPr>
            <p:nvPr/>
          </p:nvSpPr>
          <p:spPr bwMode="auto">
            <a:xfrm>
              <a:off x="6883400" y="4513654"/>
              <a:ext cx="334645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Negotiation </a:t>
              </a:r>
              <a:endParaRPr lang="en-US"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23" name="Group 22"/>
          <p:cNvGrpSpPr/>
          <p:nvPr/>
        </p:nvGrpSpPr>
        <p:grpSpPr>
          <a:xfrm>
            <a:off x="6964923" y="3690627"/>
            <a:ext cx="5032890" cy="432580"/>
            <a:chOff x="6107885" y="3627855"/>
            <a:chExt cx="5032890" cy="432580"/>
          </a:xfrm>
        </p:grpSpPr>
        <p:sp>
          <p:nvSpPr>
            <p:cNvPr id="24"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4</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5" name="Rectangle 19"/>
            <p:cNvSpPr>
              <a:spLocks/>
            </p:cNvSpPr>
            <p:nvPr/>
          </p:nvSpPr>
          <p:spPr bwMode="auto">
            <a:xfrm>
              <a:off x="6883400" y="370460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Consensus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grpSp>
      <p:grpSp>
        <p:nvGrpSpPr>
          <p:cNvPr id="26" name="Group 25"/>
          <p:cNvGrpSpPr/>
          <p:nvPr/>
        </p:nvGrpSpPr>
        <p:grpSpPr>
          <a:xfrm>
            <a:off x="6964923" y="4339448"/>
            <a:ext cx="4121966" cy="432580"/>
            <a:chOff x="6107885" y="4437064"/>
            <a:chExt cx="4121966" cy="432580"/>
          </a:xfrm>
        </p:grpSpPr>
        <p:sp>
          <p:nvSpPr>
            <p:cNvPr id="27" name="Oval 34"/>
            <p:cNvSpPr>
              <a:spLocks/>
            </p:cNvSpPr>
            <p:nvPr/>
          </p:nvSpPr>
          <p:spPr bwMode="auto">
            <a:xfrm>
              <a:off x="6107885" y="443706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5</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8" name="Rectangle 19"/>
            <p:cNvSpPr>
              <a:spLocks/>
            </p:cNvSpPr>
            <p:nvPr/>
          </p:nvSpPr>
          <p:spPr bwMode="auto">
            <a:xfrm>
              <a:off x="6883400" y="4513654"/>
              <a:ext cx="334645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Charisma </a:t>
              </a:r>
              <a:endParaRPr lang="en-US"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29" name="Group 28"/>
          <p:cNvGrpSpPr/>
          <p:nvPr/>
        </p:nvGrpSpPr>
        <p:grpSpPr>
          <a:xfrm>
            <a:off x="6952796" y="4976499"/>
            <a:ext cx="5032890" cy="432580"/>
            <a:chOff x="6107885" y="3627855"/>
            <a:chExt cx="5032890" cy="432580"/>
          </a:xfrm>
        </p:grpSpPr>
        <p:sp>
          <p:nvSpPr>
            <p:cNvPr id="30"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6</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31" name="Rectangle 19"/>
            <p:cNvSpPr>
              <a:spLocks/>
            </p:cNvSpPr>
            <p:nvPr/>
          </p:nvSpPr>
          <p:spPr bwMode="auto">
            <a:xfrm>
              <a:off x="6883400" y="370460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rPr>
                <a:t>ALL OF THE ABOVE! </a:t>
              </a:r>
              <a:endParaRPr lang="en-US" sz="2400" b="1" dirty="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endParaRPr>
            </a:p>
          </p:txBody>
        </p:sp>
      </p:grpSp>
      <p:pic>
        <p:nvPicPr>
          <p:cNvPr id="11268" name="Picture 4" descr="http://www.citydirect.info/images/marketing/less_competitio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9474"/>
            <a:ext cx="6788285" cy="404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553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left)">
                                      <p:cBhvr>
                                        <p:cTn id="7" dur="750"/>
                                        <p:tgtEl>
                                          <p:spTgt spid="1126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1"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86460919"/>
              </p:ext>
            </p:extLst>
          </p:nvPr>
        </p:nvGraphicFramePr>
        <p:xfrm>
          <a:off x="514350" y="791457"/>
          <a:ext cx="11163300" cy="562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http://ebcconsultancy.com/en/wp-content/uploads/2014/04/churchi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462" y="1084438"/>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71575" y="4200525"/>
            <a:ext cx="181927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The splendidly eloquent warrior </a:t>
            </a:r>
            <a:endParaRPr lang="en-US" sz="2400" dirty="0">
              <a:solidFill>
                <a:schemeClr val="bg1"/>
              </a:solidFill>
              <a:effectLst>
                <a:outerShdw blurRad="38100" dist="38100" dir="2700000" algn="tl">
                  <a:srgbClr val="000000">
                    <a:alpha val="43137"/>
                  </a:srgbClr>
                </a:outerShdw>
              </a:effectLst>
            </a:endParaRPr>
          </a:p>
        </p:txBody>
      </p:sp>
      <p:pic>
        <p:nvPicPr>
          <p:cNvPr id="12294" name="Picture 6" descr="http://mettacenter.org/wp-content/uploads/2015/03/gandhi-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0" y="1304925"/>
            <a:ext cx="2413000" cy="18750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74281" y="4200525"/>
            <a:ext cx="195103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The visionary and shrewd mobilizer of people </a:t>
            </a:r>
            <a:endParaRPr lang="en-US" sz="2400" dirty="0">
              <a:solidFill>
                <a:schemeClr val="bg1"/>
              </a:solidFill>
              <a:effectLst>
                <a:outerShdw blurRad="38100" dist="38100" dir="2700000" algn="tl">
                  <a:srgbClr val="000000">
                    <a:alpha val="43137"/>
                  </a:srgbClr>
                </a:outerShdw>
              </a:effectLst>
            </a:endParaRPr>
          </a:p>
        </p:txBody>
      </p:sp>
      <p:pic>
        <p:nvPicPr>
          <p:cNvPr id="12296" name="Picture 8" descr="http://www.ana-museum.org/portraits/madison-2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2724" y="854626"/>
            <a:ext cx="1831975" cy="2429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53175" y="4200525"/>
            <a:ext cx="2133599" cy="1862048"/>
          </a:xfrm>
          <a:prstGeom prst="rect">
            <a:avLst/>
          </a:prstGeom>
          <a:noFill/>
        </p:spPr>
        <p:txBody>
          <a:bodyPr wrap="square" rtlCol="0">
            <a:spAutoFit/>
          </a:bodyPr>
          <a:lstStyle/>
          <a:p>
            <a:pPr marL="285750" indent="-285750">
              <a:buFont typeface="Arial" panose="020B0604020202020204" pitchFamily="34" charset="0"/>
              <a:buChar char="•"/>
            </a:pPr>
            <a:r>
              <a:rPr lang="en-US" sz="2300" dirty="0" smtClean="0">
                <a:solidFill>
                  <a:schemeClr val="bg1"/>
                </a:solidFill>
                <a:effectLst>
                  <a:outerShdw blurRad="38100" dist="38100" dir="2700000" algn="tl">
                    <a:srgbClr val="000000">
                      <a:alpha val="43137"/>
                    </a:srgbClr>
                  </a:outerShdw>
                </a:effectLst>
              </a:rPr>
              <a:t>The brilliantly analytical designer of our political system </a:t>
            </a:r>
            <a:endParaRPr lang="en-US" sz="23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982075" y="4200524"/>
            <a:ext cx="21717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The cold purposeful revolutionary </a:t>
            </a:r>
            <a:endParaRPr lang="en-US" sz="240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0038" y="934243"/>
            <a:ext cx="1858962" cy="2350295"/>
          </a:xfrm>
          <a:prstGeom prst="rect">
            <a:avLst/>
          </a:prstGeom>
        </p:spPr>
      </p:pic>
      <p:sp>
        <p:nvSpPr>
          <p:cNvPr id="6" name="TextBox 5"/>
          <p:cNvSpPr txBox="1"/>
          <p:nvPr/>
        </p:nvSpPr>
        <p:spPr>
          <a:xfrm>
            <a:off x="857250" y="6421439"/>
            <a:ext cx="6276975" cy="369332"/>
          </a:xfrm>
          <a:prstGeom prst="rect">
            <a:avLst/>
          </a:prstGeom>
          <a:noFill/>
        </p:spPr>
        <p:txBody>
          <a:bodyPr wrap="square" rtlCol="0">
            <a:spAutoFit/>
          </a:bodyPr>
          <a:lstStyle/>
          <a:p>
            <a:r>
              <a:rPr lang="en-US" i="1" dirty="0" smtClean="0">
                <a:solidFill>
                  <a:srgbClr val="1F3D7C"/>
                </a:solidFill>
              </a:rPr>
              <a:t>Leadership, John Gardner </a:t>
            </a:r>
            <a:endParaRPr lang="en-US" i="1" dirty="0">
              <a:solidFill>
                <a:srgbClr val="1F3D7C"/>
              </a:solidFill>
            </a:endParaRPr>
          </a:p>
        </p:txBody>
      </p:sp>
      <p:sp>
        <p:nvSpPr>
          <p:cNvPr id="7" name="TextBox 6"/>
          <p:cNvSpPr txBox="1"/>
          <p:nvPr/>
        </p:nvSpPr>
        <p:spPr>
          <a:xfrm>
            <a:off x="3995737" y="128890"/>
            <a:ext cx="9639300" cy="584775"/>
          </a:xfrm>
          <a:prstGeom prst="rect">
            <a:avLst/>
          </a:prstGeom>
          <a:noFill/>
        </p:spPr>
        <p:txBody>
          <a:bodyPr wrap="square" rtlCol="0">
            <a:spAutoFit/>
          </a:bodyPr>
          <a:lstStyle/>
          <a:p>
            <a:r>
              <a:rPr lang="en-US" sz="3200" b="1" dirty="0" smtClean="0">
                <a:solidFill>
                  <a:srgbClr val="1F3D7C"/>
                </a:solidFill>
                <a:effectLst>
                  <a:outerShdw blurRad="38100" dist="38100" dir="2700000" algn="tl">
                    <a:srgbClr val="000000">
                      <a:alpha val="43137"/>
                    </a:srgbClr>
                  </a:outerShdw>
                </a:effectLst>
              </a:rPr>
              <a:t>Many Kinds of Leaders </a:t>
            </a:r>
            <a:endParaRPr lang="en-US" sz="3200" b="1" dirty="0">
              <a:solidFill>
                <a:srgbClr val="1F3D7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2547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64180849"/>
              </p:ext>
            </p:extLst>
          </p:nvPr>
        </p:nvGraphicFramePr>
        <p:xfrm>
          <a:off x="514350" y="791457"/>
          <a:ext cx="11163300" cy="562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857250" y="4433589"/>
            <a:ext cx="221297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Self-effacing, low keyed, superb judgment, inspired trust </a:t>
            </a:r>
            <a:endParaRPr lang="en-US" sz="20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048000" y="4433589"/>
            <a:ext cx="208359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Brilliant strategist, flamboyant, farsighted  </a:t>
            </a:r>
            <a:endParaRPr lang="en-US" sz="20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5188744" y="4393256"/>
            <a:ext cx="213359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Outstanding leader and coalition builder </a:t>
            </a:r>
            <a:endParaRPr lang="en-US" sz="20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7250112" y="4393256"/>
            <a:ext cx="179863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Slashing, intense, combat commander </a:t>
            </a:r>
            <a:endParaRPr lang="en-US" sz="20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57250" y="6421439"/>
            <a:ext cx="6276975" cy="369332"/>
          </a:xfrm>
          <a:prstGeom prst="rect">
            <a:avLst/>
          </a:prstGeom>
          <a:noFill/>
        </p:spPr>
        <p:txBody>
          <a:bodyPr wrap="square" rtlCol="0">
            <a:spAutoFit/>
          </a:bodyPr>
          <a:lstStyle/>
          <a:p>
            <a:r>
              <a:rPr lang="en-US" i="1" dirty="0" smtClean="0">
                <a:solidFill>
                  <a:srgbClr val="1F3D7C"/>
                </a:solidFill>
              </a:rPr>
              <a:t>Leadership, John Gardner  (Continued)  </a:t>
            </a:r>
            <a:endParaRPr lang="en-US" i="1" dirty="0">
              <a:solidFill>
                <a:srgbClr val="1F3D7C"/>
              </a:solidFill>
            </a:endParaRPr>
          </a:p>
        </p:txBody>
      </p:sp>
      <p:sp>
        <p:nvSpPr>
          <p:cNvPr id="7" name="TextBox 6"/>
          <p:cNvSpPr txBox="1"/>
          <p:nvPr/>
        </p:nvSpPr>
        <p:spPr>
          <a:xfrm>
            <a:off x="3408143" y="128052"/>
            <a:ext cx="6133809" cy="584775"/>
          </a:xfrm>
          <a:prstGeom prst="rect">
            <a:avLst/>
          </a:prstGeom>
          <a:noFill/>
        </p:spPr>
        <p:txBody>
          <a:bodyPr wrap="square" rtlCol="0">
            <a:spAutoFit/>
          </a:bodyPr>
          <a:lstStyle/>
          <a:p>
            <a:r>
              <a:rPr lang="en-US" sz="3200" b="1" dirty="0" smtClean="0">
                <a:solidFill>
                  <a:srgbClr val="9B4D1B"/>
                </a:solidFill>
                <a:effectLst>
                  <a:outerShdw blurRad="38100" dist="38100" dir="2700000" algn="tl">
                    <a:srgbClr val="000000">
                      <a:alpha val="43137"/>
                    </a:srgbClr>
                  </a:outerShdw>
                </a:effectLst>
              </a:rPr>
              <a:t>Many Styles of Military Leaders </a:t>
            </a:r>
            <a:endParaRPr lang="en-US" sz="3200" b="1" dirty="0">
              <a:solidFill>
                <a:srgbClr val="9B4D1B"/>
              </a:solidFill>
              <a:effectLst>
                <a:outerShdw blurRad="38100" dist="38100" dir="2700000" algn="tl">
                  <a:srgbClr val="000000">
                    <a:alpha val="43137"/>
                  </a:srgbClr>
                </a:outerShdw>
              </a:effectLst>
            </a:endParaRPr>
          </a:p>
        </p:txBody>
      </p:sp>
      <p:pic>
        <p:nvPicPr>
          <p:cNvPr id="13314" name="Picture 2" descr="http://portfolio.thecreativearmada.com/osdho/images/marshall_373p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430" y="905357"/>
            <a:ext cx="1857375" cy="236529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4.bp.blogspot.com/_ZNkvemDYDFo/SpRwVBb90zI/AAAAAAAAAHQ/zoPc-G-NkTk/s320/macshi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986" y="925952"/>
            <a:ext cx="1739502" cy="2191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2669" y="937829"/>
            <a:ext cx="1840277" cy="2300346"/>
          </a:xfrm>
          <a:prstGeom prst="rect">
            <a:avLst/>
          </a:prstGeom>
        </p:spPr>
      </p:pic>
      <p:pic>
        <p:nvPicPr>
          <p:cNvPr id="13320" name="Picture 8" descr="http://redhillcutlery.com/site/images/patton-im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3432" y="925952"/>
            <a:ext cx="1281667" cy="2221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17036" y="4433589"/>
            <a:ext cx="197008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Gifted, temperamental </a:t>
            </a:r>
            <a:endParaRPr lang="en-US"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1952" y="993995"/>
            <a:ext cx="1600607" cy="2188014"/>
          </a:xfrm>
          <a:prstGeom prst="rect">
            <a:avLst/>
          </a:prstGeom>
        </p:spPr>
      </p:pic>
    </p:spTree>
    <p:extLst>
      <p:ext uri="{BB962C8B-B14F-4D97-AF65-F5344CB8AC3E}">
        <p14:creationId xmlns:p14="http://schemas.microsoft.com/office/powerpoint/2010/main" val="3259040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76250" y="0"/>
            <a:ext cx="11401425" cy="3295650"/>
          </a:xfrm>
          <a:prstGeom prst="stripedRightArrow">
            <a:avLst/>
          </a:prstGeom>
          <a:solidFill>
            <a:srgbClr val="A0925E"/>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6" name="TextBox 5"/>
          <p:cNvSpPr txBox="1"/>
          <p:nvPr/>
        </p:nvSpPr>
        <p:spPr>
          <a:xfrm>
            <a:off x="682625" y="862995"/>
            <a:ext cx="10134600" cy="1569660"/>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Principle V : Leaders have a few common traits </a:t>
            </a:r>
            <a:endParaRPr lang="en-US" sz="4800" b="1" dirty="0">
              <a:solidFill>
                <a:schemeClr val="bg1"/>
              </a:solidFill>
              <a:effectLst>
                <a:outerShdw blurRad="38100" dist="38100" dir="2700000" algn="tl">
                  <a:srgbClr val="000000">
                    <a:alpha val="43137"/>
                  </a:srgbClr>
                </a:outerShdw>
              </a:effectLst>
            </a:endParaRPr>
          </a:p>
        </p:txBody>
      </p:sp>
      <p:pic>
        <p:nvPicPr>
          <p:cNvPr id="17410" name="Picture 2" descr="http://www.autismafter16.com/sites/default/files/imagecache/article_large/article-images/Building%20globe%20pai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231" y="2653393"/>
            <a:ext cx="5591175"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7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6" presetClass="entr" presetSubtype="21" fill="hold" nodeType="afterEffect">
                                  <p:stCondLst>
                                    <p:cond delay="250"/>
                                  </p:stCondLst>
                                  <p:childTnLst>
                                    <p:set>
                                      <p:cBhvr>
                                        <p:cTn id="15" dur="1" fill="hold">
                                          <p:stCondLst>
                                            <p:cond delay="0"/>
                                          </p:stCondLst>
                                        </p:cTn>
                                        <p:tgtEl>
                                          <p:spTgt spid="17410"/>
                                        </p:tgtEl>
                                        <p:attrNameLst>
                                          <p:attrName>style.visibility</p:attrName>
                                        </p:attrNameLst>
                                      </p:cBhvr>
                                      <p:to>
                                        <p:strVal val="visible"/>
                                      </p:to>
                                    </p:set>
                                    <p:animEffect transition="in" filter="barn(inVertical)">
                                      <p:cBhvr>
                                        <p:cTn id="16"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2709"/>
            <a:ext cx="9111343" cy="2387600"/>
          </a:xfrm>
        </p:spPr>
        <p:txBody>
          <a:bodyPr>
            <a:noAutofit/>
          </a:bodyPr>
          <a:lstStyle/>
          <a:p>
            <a:r>
              <a:rPr lang="en-US" sz="8000" dirty="0" smtClean="0">
                <a:solidFill>
                  <a:srgbClr val="002060"/>
                </a:solidFill>
                <a:effectLst>
                  <a:outerShdw blurRad="38100" dist="38100" dir="2700000" algn="tl">
                    <a:srgbClr val="000000">
                      <a:alpha val="43137"/>
                    </a:srgbClr>
                  </a:outerShdw>
                </a:effectLst>
                <a:latin typeface="Brush Script MT" panose="03060802040406070304" pitchFamily="66" charset="0"/>
              </a:rPr>
              <a:t>Discovering and Developing the Leader in You</a:t>
            </a:r>
            <a:br>
              <a:rPr lang="en-US" sz="8000" dirty="0" smtClean="0">
                <a:solidFill>
                  <a:srgbClr val="002060"/>
                </a:solidFill>
                <a:effectLst>
                  <a:outerShdw blurRad="38100" dist="38100" dir="2700000" algn="tl">
                    <a:srgbClr val="000000">
                      <a:alpha val="43137"/>
                    </a:srgbClr>
                  </a:outerShdw>
                </a:effectLst>
                <a:latin typeface="Brush Script MT" panose="03060802040406070304" pitchFamily="66" charset="0"/>
              </a:rPr>
            </a:br>
            <a:endParaRPr lang="en-US" sz="8000" dirty="0">
              <a:solidFill>
                <a:srgbClr val="002060"/>
              </a:solidFill>
              <a:effectLst>
                <a:outerShdw blurRad="38100" dist="38100" dir="2700000" algn="tl">
                  <a:srgbClr val="000000">
                    <a:alpha val="43137"/>
                  </a:srgbClr>
                </a:outerShdw>
              </a:effectLst>
              <a:latin typeface="Brush Script MT" panose="03060802040406070304" pitchFamily="66" charset="0"/>
            </a:endParaRPr>
          </a:p>
        </p:txBody>
      </p:sp>
      <p:sp>
        <p:nvSpPr>
          <p:cNvPr id="3" name="Subtitle 2"/>
          <p:cNvSpPr>
            <a:spLocks noGrp="1"/>
          </p:cNvSpPr>
          <p:nvPr>
            <p:ph type="subTitle" idx="1"/>
          </p:nvPr>
        </p:nvSpPr>
        <p:spPr>
          <a:xfrm>
            <a:off x="1436914" y="3907971"/>
            <a:ext cx="9067800" cy="1709061"/>
          </a:xfrm>
        </p:spPr>
        <p:txBody>
          <a:bodyPr>
            <a:normAutofit/>
          </a:bodyPr>
          <a:lstStyle/>
          <a:p>
            <a:r>
              <a:rPr lang="en-US" i="1" dirty="0" smtClean="0">
                <a:solidFill>
                  <a:schemeClr val="accent5">
                    <a:lumMod val="75000"/>
                  </a:schemeClr>
                </a:solidFill>
                <a:effectLst>
                  <a:outerShdw blurRad="38100" dist="38100" dir="2700000" algn="tl">
                    <a:srgbClr val="000000">
                      <a:alpha val="43137"/>
                    </a:srgbClr>
                  </a:outerShdw>
                </a:effectLst>
              </a:rPr>
              <a:t>A presentation by Dr. James Hudgins </a:t>
            </a:r>
          </a:p>
          <a:p>
            <a:r>
              <a:rPr lang="en-US" i="1" dirty="0" smtClean="0">
                <a:solidFill>
                  <a:schemeClr val="accent5">
                    <a:lumMod val="75000"/>
                  </a:schemeClr>
                </a:solidFill>
                <a:effectLst>
                  <a:outerShdw blurRad="38100" dist="38100" dir="2700000" algn="tl">
                    <a:srgbClr val="000000">
                      <a:alpha val="43137"/>
                    </a:srgbClr>
                  </a:outerShdw>
                </a:effectLst>
              </a:rPr>
              <a:t>Piedmont Tech Student Affairs Conference</a:t>
            </a:r>
          </a:p>
          <a:p>
            <a:r>
              <a:rPr lang="en-US" i="1" dirty="0" smtClean="0">
                <a:solidFill>
                  <a:schemeClr val="accent5">
                    <a:lumMod val="75000"/>
                  </a:schemeClr>
                </a:solidFill>
                <a:effectLst>
                  <a:outerShdw blurRad="38100" dist="38100" dir="2700000" algn="tl">
                    <a:srgbClr val="000000">
                      <a:alpha val="43137"/>
                    </a:srgbClr>
                  </a:outerShdw>
                </a:effectLst>
              </a:rPr>
              <a:t>March 3, 2016</a:t>
            </a:r>
            <a:endParaRPr lang="en-US" i="1" dirty="0">
              <a:solidFill>
                <a:schemeClr val="accent5">
                  <a:lumMod val="75000"/>
                </a:schemeClr>
              </a:solidFill>
              <a:effectLst>
                <a:outerShdw blurRad="38100" dist="38100" dir="2700000" algn="tl">
                  <a:srgbClr val="000000">
                    <a:alpha val="43137"/>
                  </a:srgbClr>
                </a:outerShdw>
              </a:effectLst>
            </a:endParaRPr>
          </a:p>
          <a:p>
            <a:endParaRPr lang="en-US" i="1" dirty="0">
              <a:solidFill>
                <a:schemeClr val="accent5">
                  <a:lumMod val="75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112" y="4528458"/>
            <a:ext cx="1442159" cy="1447800"/>
          </a:xfrm>
          <a:prstGeom prst="rect">
            <a:avLst/>
          </a:prstGeom>
        </p:spPr>
      </p:pic>
    </p:spTree>
    <p:extLst>
      <p:ext uri="{BB962C8B-B14F-4D97-AF65-F5344CB8AC3E}">
        <p14:creationId xmlns:p14="http://schemas.microsoft.com/office/powerpoint/2010/main" val="2068514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8167" y="449338"/>
            <a:ext cx="6142718" cy="5632311"/>
          </a:xfrm>
          <a:prstGeom prst="rect">
            <a:avLst/>
          </a:prstGeom>
          <a:noFill/>
        </p:spPr>
        <p:txBody>
          <a:bodyPr wrap="square" rtlCol="0">
            <a:spAutoFit/>
          </a:bodyPr>
          <a:lstStyle/>
          <a:p>
            <a:pPr algn="ctr"/>
            <a:r>
              <a:rPr lang="en-US" sz="4800" b="1" dirty="0" smtClean="0">
                <a:solidFill>
                  <a:srgbClr val="1F3D7C"/>
                </a:solidFill>
                <a:effectLst>
                  <a:outerShdw blurRad="38100" dist="38100" dir="2700000" algn="tl">
                    <a:srgbClr val="000000">
                      <a:alpha val="43137"/>
                    </a:srgbClr>
                  </a:outerShdw>
                </a:effectLst>
              </a:rPr>
              <a:t>“Leadership is practiced not so much in words as in </a:t>
            </a:r>
            <a:r>
              <a:rPr lang="en-US" sz="4800" b="1" i="1" dirty="0" smtClean="0">
                <a:solidFill>
                  <a:srgbClr val="A0925E"/>
                </a:solidFill>
                <a:effectLst>
                  <a:outerShdw blurRad="38100" dist="38100" dir="2700000" algn="tl">
                    <a:srgbClr val="000000">
                      <a:alpha val="43137"/>
                    </a:srgbClr>
                  </a:outerShdw>
                </a:effectLst>
              </a:rPr>
              <a:t>attitude</a:t>
            </a:r>
            <a:r>
              <a:rPr lang="en-US" sz="4800" b="1" dirty="0" smtClean="0">
                <a:solidFill>
                  <a:srgbClr val="1F3D7C"/>
                </a:solidFill>
                <a:effectLst>
                  <a:outerShdw blurRad="38100" dist="38100" dir="2700000" algn="tl">
                    <a:srgbClr val="000000">
                      <a:alpha val="43137"/>
                    </a:srgbClr>
                  </a:outerShdw>
                </a:effectLst>
              </a:rPr>
              <a:t> and in </a:t>
            </a:r>
            <a:r>
              <a:rPr lang="en-US" sz="4800" b="1" i="1" dirty="0" smtClean="0">
                <a:solidFill>
                  <a:srgbClr val="A0925E"/>
                </a:solidFill>
                <a:effectLst>
                  <a:outerShdw blurRad="38100" dist="38100" dir="2700000" algn="tl">
                    <a:srgbClr val="000000">
                      <a:alpha val="43137"/>
                    </a:srgbClr>
                  </a:outerShdw>
                </a:effectLst>
              </a:rPr>
              <a:t>actions</a:t>
            </a:r>
            <a:r>
              <a:rPr lang="en-US" sz="4800" b="1" dirty="0" smtClean="0">
                <a:solidFill>
                  <a:srgbClr val="1F3D7C"/>
                </a:solidFill>
                <a:effectLst>
                  <a:outerShdw blurRad="38100" dist="38100" dir="2700000" algn="tl">
                    <a:srgbClr val="000000">
                      <a:alpha val="43137"/>
                    </a:srgbClr>
                  </a:outerShdw>
                </a:effectLst>
              </a:rPr>
              <a:t>.” </a:t>
            </a:r>
          </a:p>
          <a:p>
            <a:pPr algn="ctr"/>
            <a:endParaRPr lang="en-US" sz="4800" b="1" dirty="0">
              <a:solidFill>
                <a:srgbClr val="1F3D7C"/>
              </a:solidFill>
              <a:effectLst>
                <a:outerShdw blurRad="38100" dist="38100" dir="2700000" algn="tl">
                  <a:srgbClr val="000000">
                    <a:alpha val="43137"/>
                  </a:srgbClr>
                </a:outerShdw>
              </a:effectLst>
            </a:endParaRPr>
          </a:p>
          <a:p>
            <a:pPr algn="ctr"/>
            <a:endParaRPr lang="en-US" sz="4800" b="1" dirty="0" smtClean="0">
              <a:solidFill>
                <a:srgbClr val="1F3D7C"/>
              </a:solidFill>
              <a:effectLst>
                <a:outerShdw blurRad="38100" dist="38100" dir="2700000" algn="tl">
                  <a:srgbClr val="000000">
                    <a:alpha val="43137"/>
                  </a:srgbClr>
                </a:outerShdw>
              </a:effectLst>
            </a:endParaRPr>
          </a:p>
          <a:p>
            <a:pPr algn="ctr"/>
            <a:r>
              <a:rPr lang="en-US" sz="3600" b="1" i="1" dirty="0" smtClean="0">
                <a:solidFill>
                  <a:srgbClr val="A0925E"/>
                </a:solidFill>
                <a:effectLst>
                  <a:outerShdw blurRad="38100" dist="38100" dir="2700000" algn="tl">
                    <a:srgbClr val="000000">
                      <a:alpha val="43137"/>
                    </a:srgbClr>
                  </a:outerShdw>
                </a:effectLst>
              </a:rPr>
              <a:t>Harold </a:t>
            </a:r>
            <a:r>
              <a:rPr lang="en-US" sz="3600" b="1" i="1" dirty="0" err="1" smtClean="0">
                <a:solidFill>
                  <a:srgbClr val="A0925E"/>
                </a:solidFill>
                <a:effectLst>
                  <a:outerShdw blurRad="38100" dist="38100" dir="2700000" algn="tl">
                    <a:srgbClr val="000000">
                      <a:alpha val="43137"/>
                    </a:srgbClr>
                  </a:outerShdw>
                </a:effectLst>
              </a:rPr>
              <a:t>Geneen</a:t>
            </a:r>
            <a:r>
              <a:rPr lang="en-US" sz="3600" b="1" i="1" dirty="0" smtClean="0">
                <a:solidFill>
                  <a:srgbClr val="A0925E"/>
                </a:solidFill>
                <a:effectLst>
                  <a:outerShdw blurRad="38100" dist="38100" dir="2700000" algn="tl">
                    <a:srgbClr val="000000">
                      <a:alpha val="43137"/>
                    </a:srgbClr>
                  </a:outerShdw>
                </a:effectLst>
              </a:rPr>
              <a:t>, Telephone and Telegraph</a:t>
            </a:r>
          </a:p>
        </p:txBody>
      </p:sp>
      <p:pic>
        <p:nvPicPr>
          <p:cNvPr id="18434" name="Picture 2" descr="http://img.timeinc.net/time/magazine/archive/covers/1967/1101670908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46" y="307824"/>
            <a:ext cx="4089854" cy="5388384"/>
          </a:xfrm>
          <a:prstGeom prst="rect">
            <a:avLst/>
          </a:prstGeom>
          <a:noFill/>
          <a:effectLst>
            <a:glow>
              <a:schemeClr val="accent1">
                <a:alpha val="40000"/>
              </a:schemeClr>
            </a:glow>
            <a:reflection stA="45000" endPos="13000" dist="50800" dir="5400000" sy="-100000" algn="bl" rotWithShape="0"/>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51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750"/>
                                        <p:tgtEl>
                                          <p:spTgt spid="18434"/>
                                        </p:tgtEl>
                                      </p:cBhvr>
                                    </p:animEffect>
                                    <p:anim calcmode="lin" valueType="num">
                                      <p:cBhvr>
                                        <p:cTn id="8" dur="750" fill="hold"/>
                                        <p:tgtEl>
                                          <p:spTgt spid="18434"/>
                                        </p:tgtEl>
                                        <p:attrNameLst>
                                          <p:attrName>ppt_x</p:attrName>
                                        </p:attrNameLst>
                                      </p:cBhvr>
                                      <p:tavLst>
                                        <p:tav tm="0">
                                          <p:val>
                                            <p:strVal val="#ppt_x"/>
                                          </p:val>
                                        </p:tav>
                                        <p:tav tm="100000">
                                          <p:val>
                                            <p:strVal val="#ppt_x"/>
                                          </p:val>
                                        </p:tav>
                                      </p:tavLst>
                                    </p:anim>
                                    <p:anim calcmode="lin" valueType="num">
                                      <p:cBhvr>
                                        <p:cTn id="9" dur="750" fill="hold"/>
                                        <p:tgtEl>
                                          <p:spTgt spid="18434"/>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www.gsnypenn.org/Volunteer/learning-opportunities/PublishingImages/teamwor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8" y="1518103"/>
            <a:ext cx="5619750" cy="4105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5068" y="596296"/>
            <a:ext cx="5889171" cy="5632311"/>
          </a:xfrm>
          <a:prstGeom prst="rect">
            <a:avLst/>
          </a:prstGeom>
          <a:noFill/>
        </p:spPr>
        <p:txBody>
          <a:bodyPr wrap="square" rtlCol="0">
            <a:spAutoFit/>
          </a:bodyPr>
          <a:lstStyle/>
          <a:p>
            <a:pPr algn="ctr"/>
            <a:r>
              <a:rPr lang="en-US" sz="4000" b="1" dirty="0" smtClean="0">
                <a:solidFill>
                  <a:srgbClr val="A0925E"/>
                </a:solidFill>
                <a:effectLst>
                  <a:outerShdw blurRad="38100" dist="38100" dir="2700000" algn="tl">
                    <a:srgbClr val="000000">
                      <a:alpha val="43137"/>
                    </a:srgbClr>
                  </a:outerShdw>
                </a:effectLst>
              </a:rPr>
              <a:t>“Successful leadership is not about being tough or soft, sensitive or assertive, but about a set of attributes. First and foremost it is character.” </a:t>
            </a:r>
          </a:p>
          <a:p>
            <a:pPr algn="ctr"/>
            <a:endParaRPr lang="en-US" sz="3600" b="1" dirty="0" smtClean="0">
              <a:solidFill>
                <a:srgbClr val="1F3D7C"/>
              </a:solidFill>
              <a:effectLst>
                <a:outerShdw blurRad="38100" dist="38100" dir="2700000" algn="tl">
                  <a:srgbClr val="000000">
                    <a:alpha val="43137"/>
                  </a:srgbClr>
                </a:outerShdw>
              </a:effectLst>
            </a:endParaRPr>
          </a:p>
          <a:p>
            <a:pPr algn="ctr"/>
            <a:endParaRPr lang="en-US" sz="3600" b="1" dirty="0" smtClean="0">
              <a:solidFill>
                <a:srgbClr val="1F3D7C"/>
              </a:solidFill>
              <a:effectLst>
                <a:outerShdw blurRad="38100" dist="38100" dir="2700000" algn="tl">
                  <a:srgbClr val="000000">
                    <a:alpha val="43137"/>
                  </a:srgbClr>
                </a:outerShdw>
              </a:effectLst>
            </a:endParaRPr>
          </a:p>
          <a:p>
            <a:pPr algn="ctr"/>
            <a:r>
              <a:rPr lang="en-US" sz="2400" b="1" i="1" dirty="0" smtClean="0">
                <a:solidFill>
                  <a:srgbClr val="1F3D7C"/>
                </a:solidFill>
                <a:effectLst>
                  <a:outerShdw blurRad="38100" dist="38100" dir="2700000" algn="tl">
                    <a:srgbClr val="000000">
                      <a:alpha val="43137"/>
                    </a:srgbClr>
                  </a:outerShdw>
                </a:effectLst>
              </a:rPr>
              <a:t>Warren </a:t>
            </a:r>
            <a:r>
              <a:rPr lang="en-US" sz="2400" b="1" i="1" dirty="0" err="1" smtClean="0">
                <a:solidFill>
                  <a:srgbClr val="1F3D7C"/>
                </a:solidFill>
                <a:effectLst>
                  <a:outerShdw blurRad="38100" dist="38100" dir="2700000" algn="tl">
                    <a:srgbClr val="000000">
                      <a:alpha val="43137"/>
                    </a:srgbClr>
                  </a:outerShdw>
                </a:effectLst>
              </a:rPr>
              <a:t>Bennis</a:t>
            </a:r>
            <a:r>
              <a:rPr lang="en-US" sz="2400" b="1" i="1" dirty="0" smtClean="0">
                <a:solidFill>
                  <a:srgbClr val="1F3D7C"/>
                </a:solidFill>
                <a:effectLst>
                  <a:outerShdw blurRad="38100" dist="38100" dir="2700000" algn="tl">
                    <a:srgbClr val="000000">
                      <a:alpha val="43137"/>
                    </a:srgbClr>
                  </a:outerShdw>
                </a:effectLst>
              </a:rPr>
              <a:t>, The Characteristics of Leadership By Josephson and Hanson</a:t>
            </a:r>
          </a:p>
        </p:txBody>
      </p:sp>
    </p:spTree>
    <p:extLst>
      <p:ext uri="{BB962C8B-B14F-4D97-AF65-F5344CB8AC3E}">
        <p14:creationId xmlns:p14="http://schemas.microsoft.com/office/powerpoint/2010/main" val="1417920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750"/>
                            </p:stCondLst>
                            <p:childTnLst>
                              <p:par>
                                <p:cTn id="9" presetID="22" presetClass="entr" presetSubtype="2" fill="hold" nodeType="afterEffect">
                                  <p:stCondLst>
                                    <p:cond delay="250"/>
                                  </p:stCondLst>
                                  <p:childTnLst>
                                    <p:set>
                                      <p:cBhvr>
                                        <p:cTn id="10" dur="1" fill="hold">
                                          <p:stCondLst>
                                            <p:cond delay="0"/>
                                          </p:stCondLst>
                                        </p:cTn>
                                        <p:tgtEl>
                                          <p:spTgt spid="19460"/>
                                        </p:tgtEl>
                                        <p:attrNameLst>
                                          <p:attrName>style.visibility</p:attrName>
                                        </p:attrNameLst>
                                      </p:cBhvr>
                                      <p:to>
                                        <p:strVal val="visible"/>
                                      </p:to>
                                    </p:set>
                                    <p:animEffect transition="in" filter="wipe(right)">
                                      <p:cBhvr>
                                        <p:cTn id="11"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share.evk2cnr.org/wp-content/themes/Geonetwork/_assets/images/header/mount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308753"/>
            <a:ext cx="11843657" cy="43604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8086" y="292817"/>
            <a:ext cx="8869816" cy="4031873"/>
          </a:xfrm>
          <a:prstGeom prst="rect">
            <a:avLst/>
          </a:prstGeom>
          <a:noFill/>
        </p:spPr>
        <p:txBody>
          <a:bodyPr wrap="square" rtlCol="0">
            <a:spAutoFit/>
          </a:bodyPr>
          <a:lstStyle/>
          <a:p>
            <a:r>
              <a:rPr lang="en-US" sz="4000" b="1" dirty="0" smtClean="0">
                <a:solidFill>
                  <a:srgbClr val="1F3D7C"/>
                </a:solidFill>
                <a:effectLst>
                  <a:outerShdw blurRad="38100" dist="38100" dir="2700000" algn="tl">
                    <a:srgbClr val="000000">
                      <a:alpha val="43137"/>
                    </a:srgbClr>
                  </a:outerShdw>
                </a:effectLst>
              </a:rPr>
              <a:t>“Don’t be impressed with charisma; look for character. A genuine leader will never exploit your emotions or your pocketbooks.” </a:t>
            </a:r>
          </a:p>
          <a:p>
            <a:endParaRPr lang="en-US" sz="4000" b="1" dirty="0" smtClean="0">
              <a:solidFill>
                <a:srgbClr val="1F3D7C"/>
              </a:solidFill>
              <a:effectLst>
                <a:outerShdw blurRad="38100" dist="38100" dir="2700000" algn="tl">
                  <a:srgbClr val="000000">
                    <a:alpha val="43137"/>
                  </a:srgbClr>
                </a:outerShdw>
              </a:effectLst>
            </a:endParaRPr>
          </a:p>
          <a:p>
            <a:r>
              <a:rPr lang="en-US" sz="2800" b="1" i="1" dirty="0" smtClean="0">
                <a:solidFill>
                  <a:srgbClr val="A0925E"/>
                </a:solidFill>
                <a:effectLst>
                  <a:outerShdw blurRad="38100" dist="38100" dir="2700000" algn="tl">
                    <a:srgbClr val="000000">
                      <a:alpha val="43137"/>
                    </a:srgbClr>
                  </a:outerShdw>
                </a:effectLst>
              </a:rPr>
              <a:t>Jesus in the Sermon on the Mountain </a:t>
            </a:r>
          </a:p>
          <a:p>
            <a:r>
              <a:rPr lang="en-US" sz="2800" b="1" i="1" dirty="0" smtClean="0">
                <a:solidFill>
                  <a:srgbClr val="A0925E"/>
                </a:solidFill>
                <a:effectLst>
                  <a:outerShdw blurRad="38100" dist="38100" dir="2700000" algn="tl">
                    <a:srgbClr val="000000">
                      <a:alpha val="43137"/>
                    </a:srgbClr>
                  </a:outerShdw>
                </a:effectLst>
              </a:rPr>
              <a:t>The Message </a:t>
            </a:r>
          </a:p>
        </p:txBody>
      </p:sp>
    </p:spTree>
    <p:extLst>
      <p:ext uri="{BB962C8B-B14F-4D97-AF65-F5344CB8AC3E}">
        <p14:creationId xmlns:p14="http://schemas.microsoft.com/office/powerpoint/2010/main" val="725786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88532" y="361556"/>
            <a:ext cx="7739743" cy="707886"/>
          </a:xfrm>
          <a:prstGeom prst="rect">
            <a:avLst/>
          </a:prstGeom>
          <a:noFill/>
        </p:spPr>
        <p:txBody>
          <a:bodyPr wrap="square" rtlCol="0">
            <a:spAutoFit/>
          </a:bodyPr>
          <a:lstStyle/>
          <a:p>
            <a:r>
              <a:rPr lang="en-US" sz="4000" b="1" dirty="0" smtClean="0">
                <a:solidFill>
                  <a:srgbClr val="1F3D7C"/>
                </a:solidFill>
                <a:effectLst>
                  <a:outerShdw blurRad="38100" dist="38100" dir="2700000" algn="tl">
                    <a:srgbClr val="000000">
                      <a:alpha val="43137"/>
                    </a:srgbClr>
                  </a:outerShdw>
                </a:effectLst>
              </a:rPr>
              <a:t>Characteristics of Superior Leaders </a:t>
            </a:r>
            <a:endParaRPr lang="en-US" sz="4000" b="1" dirty="0">
              <a:solidFill>
                <a:srgbClr val="1F3D7C"/>
              </a:solidFill>
              <a:effectLst>
                <a:outerShdw blurRad="38100" dist="38100" dir="2700000" algn="tl">
                  <a:srgbClr val="000000">
                    <a:alpha val="43137"/>
                  </a:srgbClr>
                </a:outerShdw>
              </a:effectLst>
            </a:endParaRPr>
          </a:p>
        </p:txBody>
      </p:sp>
      <p:sp>
        <p:nvSpPr>
          <p:cNvPr id="22" name="Line 12"/>
          <p:cNvSpPr>
            <a:spLocks noChangeShapeType="1"/>
          </p:cNvSpPr>
          <p:nvPr/>
        </p:nvSpPr>
        <p:spPr bwMode="auto">
          <a:xfrm flipV="1">
            <a:off x="849085" y="1027000"/>
            <a:ext cx="7360103" cy="4576"/>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graphicFrame>
        <p:nvGraphicFramePr>
          <p:cNvPr id="21" name="Diagram 20"/>
          <p:cNvGraphicFramePr/>
          <p:nvPr>
            <p:extLst>
              <p:ext uri="{D42A27DB-BD31-4B8C-83A1-F6EECF244321}">
                <p14:modId xmlns:p14="http://schemas.microsoft.com/office/powerpoint/2010/main" val="1256892410"/>
              </p:ext>
            </p:extLst>
          </p:nvPr>
        </p:nvGraphicFramePr>
        <p:xfrm>
          <a:off x="337458" y="1404256"/>
          <a:ext cx="8167914" cy="5040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p:cNvSpPr txBox="1"/>
          <p:nvPr/>
        </p:nvSpPr>
        <p:spPr>
          <a:xfrm>
            <a:off x="3156856" y="1621971"/>
            <a:ext cx="1143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83%</a:t>
            </a:r>
            <a:endParaRPr lang="en-US" sz="3200" b="1" dirty="0">
              <a:effectLst>
                <a:outerShdw blurRad="38100" dist="38100" dir="2700000" algn="tl">
                  <a:srgbClr val="000000">
                    <a:alpha val="43137"/>
                  </a:srgbClr>
                </a:outerShdw>
              </a:effectLst>
            </a:endParaRPr>
          </a:p>
        </p:txBody>
      </p:sp>
      <p:sp>
        <p:nvSpPr>
          <p:cNvPr id="25" name="TextBox 24"/>
          <p:cNvSpPr txBox="1"/>
          <p:nvPr/>
        </p:nvSpPr>
        <p:spPr>
          <a:xfrm>
            <a:off x="3690256" y="2603919"/>
            <a:ext cx="1143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67%</a:t>
            </a:r>
            <a:endParaRPr lang="en-US" sz="3200" b="1" dirty="0">
              <a:effectLst>
                <a:outerShdw blurRad="38100" dist="38100" dir="2700000" algn="tl">
                  <a:srgbClr val="000000">
                    <a:alpha val="43137"/>
                  </a:srgbClr>
                </a:outerShdw>
              </a:effectLst>
            </a:endParaRPr>
          </a:p>
        </p:txBody>
      </p:sp>
      <p:sp>
        <p:nvSpPr>
          <p:cNvPr id="28" name="TextBox 27"/>
          <p:cNvSpPr txBox="1"/>
          <p:nvPr/>
        </p:nvSpPr>
        <p:spPr>
          <a:xfrm>
            <a:off x="4403270" y="4591820"/>
            <a:ext cx="1143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58%</a:t>
            </a:r>
            <a:endParaRPr lang="en-US" sz="3200" b="1" dirty="0">
              <a:effectLst>
                <a:outerShdw blurRad="38100" dist="38100" dir="2700000" algn="tl">
                  <a:srgbClr val="000000">
                    <a:alpha val="43137"/>
                  </a:srgbClr>
                </a:outerShdw>
              </a:effectLst>
            </a:endParaRPr>
          </a:p>
        </p:txBody>
      </p:sp>
      <p:sp>
        <p:nvSpPr>
          <p:cNvPr id="29" name="TextBox 28"/>
          <p:cNvSpPr txBox="1"/>
          <p:nvPr/>
        </p:nvSpPr>
        <p:spPr>
          <a:xfrm>
            <a:off x="4086904" y="3585867"/>
            <a:ext cx="1143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62%</a:t>
            </a:r>
            <a:endParaRPr lang="en-US" sz="3200" b="1" dirty="0">
              <a:effectLst>
                <a:outerShdw blurRad="38100" dist="38100" dir="2700000" algn="tl">
                  <a:srgbClr val="000000">
                    <a:alpha val="43137"/>
                  </a:srgbClr>
                </a:outerShdw>
              </a:effectLst>
            </a:endParaRPr>
          </a:p>
        </p:txBody>
      </p:sp>
      <p:sp>
        <p:nvSpPr>
          <p:cNvPr id="30" name="TextBox 29"/>
          <p:cNvSpPr txBox="1"/>
          <p:nvPr/>
        </p:nvSpPr>
        <p:spPr>
          <a:xfrm>
            <a:off x="4833256" y="5680392"/>
            <a:ext cx="11430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43%</a:t>
            </a:r>
            <a:endParaRPr lang="en-US" sz="3200" b="1" dirty="0">
              <a:effectLst>
                <a:outerShdw blurRad="38100" dist="38100" dir="2700000" algn="tl">
                  <a:srgbClr val="000000">
                    <a:alpha val="43137"/>
                  </a:srgbClr>
                </a:outerShdw>
              </a:effectLst>
            </a:endParaRPr>
          </a:p>
        </p:txBody>
      </p:sp>
      <p:sp>
        <p:nvSpPr>
          <p:cNvPr id="31" name="Right Brace 30"/>
          <p:cNvSpPr/>
          <p:nvPr/>
        </p:nvSpPr>
        <p:spPr>
          <a:xfrm>
            <a:off x="8088086" y="1301282"/>
            <a:ext cx="1273628" cy="4963885"/>
          </a:xfrm>
          <a:prstGeom prst="rightBrace">
            <a:avLst/>
          </a:prstGeom>
          <a:ln w="76200">
            <a:solidFill>
              <a:schemeClr val="tx1"/>
            </a:solidFill>
          </a:ln>
          <a:effectLst>
            <a:outerShdw blurRad="50800" dist="50800" dir="5400000" sx="101000" sy="101000" algn="ctr" rotWithShape="0">
              <a:srgbClr val="000000">
                <a:alpha val="43137"/>
              </a:srgbClr>
            </a:outerShdw>
            <a:reflection stA="45000" endPos="0" dist="50800" dir="5400000" sy="-100000" algn="bl" rotWithShape="0"/>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80" name="TextBox 20479"/>
          <p:cNvSpPr txBox="1"/>
          <p:nvPr/>
        </p:nvSpPr>
        <p:spPr>
          <a:xfrm>
            <a:off x="9644743" y="3429281"/>
            <a:ext cx="2438400" cy="707886"/>
          </a:xfrm>
          <a:prstGeom prst="rect">
            <a:avLst/>
          </a:prstGeom>
          <a:noFill/>
        </p:spPr>
        <p:txBody>
          <a:bodyPr wrap="square" rtlCol="0">
            <a:spAutoFit/>
          </a:bodyPr>
          <a:lstStyle/>
          <a:p>
            <a:r>
              <a:rPr lang="en-US" sz="4000" b="1" dirty="0" smtClean="0">
                <a:solidFill>
                  <a:srgbClr val="1F3D7C"/>
                </a:solidFill>
                <a:effectLst>
                  <a:outerShdw blurRad="38100" dist="38100" dir="2700000" algn="tl">
                    <a:srgbClr val="000000">
                      <a:alpha val="43137"/>
                    </a:srgbClr>
                  </a:outerShdw>
                </a:effectLst>
              </a:rPr>
              <a:t>Credibility </a:t>
            </a:r>
            <a:endParaRPr lang="en-US" sz="4000" b="1" dirty="0">
              <a:solidFill>
                <a:srgbClr val="1F3D7C"/>
              </a:solidFill>
              <a:effectLst>
                <a:outerShdw blurRad="38100" dist="38100" dir="2700000" algn="tl">
                  <a:srgbClr val="000000">
                    <a:alpha val="43137"/>
                  </a:srgbClr>
                </a:outerShdw>
              </a:effectLst>
            </a:endParaRPr>
          </a:p>
        </p:txBody>
      </p:sp>
      <p:sp>
        <p:nvSpPr>
          <p:cNvPr id="20481" name="TextBox 20480"/>
          <p:cNvSpPr txBox="1"/>
          <p:nvPr/>
        </p:nvSpPr>
        <p:spPr>
          <a:xfrm>
            <a:off x="9144000" y="5341837"/>
            <a:ext cx="2579915" cy="923330"/>
          </a:xfrm>
          <a:prstGeom prst="rect">
            <a:avLst/>
          </a:prstGeom>
          <a:noFill/>
        </p:spPr>
        <p:txBody>
          <a:bodyPr wrap="square" rtlCol="0">
            <a:spAutoFit/>
          </a:bodyPr>
          <a:lstStyle/>
          <a:p>
            <a:r>
              <a:rPr lang="en-US" i="1" dirty="0" smtClean="0">
                <a:solidFill>
                  <a:srgbClr val="1F3D7C"/>
                </a:solidFill>
                <a:effectLst>
                  <a:outerShdw blurRad="38100" dist="38100" dir="2700000" algn="tl">
                    <a:srgbClr val="000000">
                      <a:alpha val="43137"/>
                    </a:srgbClr>
                  </a:outerShdw>
                </a:effectLst>
              </a:rPr>
              <a:t>The Leadership Challenge, </a:t>
            </a:r>
            <a:r>
              <a:rPr lang="en-US" i="1" dirty="0" err="1" smtClean="0">
                <a:solidFill>
                  <a:srgbClr val="1F3D7C"/>
                </a:solidFill>
                <a:effectLst>
                  <a:outerShdw blurRad="38100" dist="38100" dir="2700000" algn="tl">
                    <a:srgbClr val="000000">
                      <a:alpha val="43137"/>
                    </a:srgbClr>
                  </a:outerShdw>
                </a:effectLst>
              </a:rPr>
              <a:t>Kouzes</a:t>
            </a:r>
            <a:r>
              <a:rPr lang="en-US" i="1" dirty="0" smtClean="0">
                <a:solidFill>
                  <a:srgbClr val="1F3D7C"/>
                </a:solidFill>
                <a:effectLst>
                  <a:outerShdw blurRad="38100" dist="38100" dir="2700000" algn="tl">
                    <a:srgbClr val="000000">
                      <a:alpha val="43137"/>
                    </a:srgbClr>
                  </a:outerShdw>
                </a:effectLst>
              </a:rPr>
              <a:t> and Posner </a:t>
            </a:r>
            <a:endParaRPr lang="en-US" i="1" dirty="0">
              <a:solidFill>
                <a:srgbClr val="1F3D7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7860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25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250"/>
                                        <p:tgtEl>
                                          <p:spTgt spid="22"/>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000"/>
                                        <p:tgtEl>
                                          <p:spTgt spid="21"/>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1000"/>
                                        <p:tgtEl>
                                          <p:spTgt spid="23"/>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1000"/>
                                        <p:tgtEl>
                                          <p:spTgt spid="25"/>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par>
                          <p:cTn id="32" fill="hold">
                            <p:stCondLst>
                              <p:cond delay="225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480"/>
                                        </p:tgtEl>
                                        <p:attrNameLst>
                                          <p:attrName>style.visibility</p:attrName>
                                        </p:attrNameLst>
                                      </p:cBhvr>
                                      <p:to>
                                        <p:strVal val="visible"/>
                                      </p:to>
                                    </p:set>
                                    <p:animEffect transition="in" filter="fade">
                                      <p:cBhvr>
                                        <p:cTn id="38" dur="500"/>
                                        <p:tgtEl>
                                          <p:spTgt spid="2048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481"/>
                                        </p:tgtEl>
                                        <p:attrNameLst>
                                          <p:attrName>style.visibility</p:attrName>
                                        </p:attrNameLst>
                                      </p:cBhvr>
                                      <p:to>
                                        <p:strVal val="visible"/>
                                      </p:to>
                                    </p:set>
                                    <p:animEffect transition="in" filter="fade">
                                      <p:cBhvr>
                                        <p:cTn id="41" dur="5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Graphic spid="21" grpId="0">
        <p:bldAsOne/>
      </p:bldGraphic>
      <p:bldP spid="23" grpId="0"/>
      <p:bldP spid="25" grpId="0"/>
      <p:bldP spid="28" grpId="0"/>
      <p:bldP spid="29" grpId="0"/>
      <p:bldP spid="30" grpId="0"/>
      <p:bldP spid="31" grpId="0" animBg="1"/>
      <p:bldP spid="20480" grpId="0"/>
      <p:bldP spid="2048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globalfundingsolutions.net/wp-content/uploads/2015/05/glob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1100" y="3314701"/>
            <a:ext cx="11171237" cy="930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8086" y="668345"/>
            <a:ext cx="11457214" cy="4216539"/>
          </a:xfrm>
          <a:prstGeom prst="rect">
            <a:avLst/>
          </a:prstGeom>
          <a:noFill/>
        </p:spPr>
        <p:txBody>
          <a:bodyPr wrap="square" rtlCol="0">
            <a:spAutoFit/>
          </a:bodyPr>
          <a:lstStyle/>
          <a:p>
            <a:r>
              <a:rPr lang="en-US" sz="4000" b="1" dirty="0" smtClean="0">
                <a:solidFill>
                  <a:srgbClr val="1F3D7C"/>
                </a:solidFill>
                <a:effectLst>
                  <a:outerShdw blurRad="38100" dist="38100" dir="2700000" algn="tl">
                    <a:srgbClr val="000000">
                      <a:alpha val="43137"/>
                    </a:srgbClr>
                  </a:outerShdw>
                </a:effectLst>
              </a:rPr>
              <a:t>The Globe Project </a:t>
            </a:r>
          </a:p>
          <a:p>
            <a:endParaRPr lang="en-US" sz="2400" b="1" dirty="0">
              <a:solidFill>
                <a:srgbClr val="1F3D7C"/>
              </a:solidFill>
              <a:effectLst>
                <a:outerShdw blurRad="38100" dist="38100" dir="2700000" algn="tl">
                  <a:srgbClr val="000000">
                    <a:alpha val="43137"/>
                  </a:srgbClr>
                </a:outerShdw>
              </a:effectLst>
            </a:endParaRPr>
          </a:p>
          <a:p>
            <a:r>
              <a:rPr lang="en-US" sz="4000" b="1" dirty="0" smtClean="0">
                <a:effectLst>
                  <a:outerShdw blurRad="38100" dist="38100" dir="2700000" algn="tl">
                    <a:srgbClr val="000000">
                      <a:alpha val="43137"/>
                    </a:srgbClr>
                  </a:outerShdw>
                </a:effectLst>
              </a:rPr>
              <a:t>The project was a cross-cultural study of leadership in 62 cultures in 1999 by 170 social scientists to determine the extent to which cultures have a similar belief about effective leaders. </a:t>
            </a:r>
          </a:p>
          <a:p>
            <a:endParaRPr lang="en-US" sz="4000" b="1" dirty="0" smtClean="0">
              <a:solidFill>
                <a:srgbClr val="1F3D7C"/>
              </a:solidFill>
              <a:effectLst>
                <a:outerShdw blurRad="38100" dist="38100" dir="2700000" algn="tl">
                  <a:srgbClr val="000000">
                    <a:alpha val="43137"/>
                  </a:srgbClr>
                </a:outerShdw>
              </a:effectLst>
            </a:endParaRPr>
          </a:p>
        </p:txBody>
      </p:sp>
      <p:sp>
        <p:nvSpPr>
          <p:cNvPr id="4" name="Line 12"/>
          <p:cNvSpPr>
            <a:spLocks noChangeShapeType="1"/>
          </p:cNvSpPr>
          <p:nvPr/>
        </p:nvSpPr>
        <p:spPr bwMode="auto">
          <a:xfrm flipV="1">
            <a:off x="468086" y="1426343"/>
            <a:ext cx="7360103" cy="4576"/>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3854077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n2nsecure.com/portal/images/globe_safe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07" y="4633"/>
            <a:ext cx="6865132" cy="6854571"/>
          </a:xfrm>
          <a:prstGeom prst="rect">
            <a:avLst/>
          </a:prstGeom>
          <a:noFill/>
          <a:extLst>
            <a:ext uri="{909E8E84-426E-40DD-AFC4-6F175D3DCCD1}">
              <a14:hiddenFill xmlns:a14="http://schemas.microsoft.com/office/drawing/2010/main">
                <a:solidFill>
                  <a:srgbClr val="FFFFFF"/>
                </a:solidFill>
              </a14:hiddenFill>
            </a:ext>
          </a:extLst>
        </p:spPr>
      </p:pic>
      <p:sp>
        <p:nvSpPr>
          <p:cNvPr id="34831" name="Rectangle 15"/>
          <p:cNvSpPr>
            <a:spLocks/>
          </p:cNvSpPr>
          <p:nvPr/>
        </p:nvSpPr>
        <p:spPr bwMode="auto">
          <a:xfrm>
            <a:off x="5941660" y="803173"/>
            <a:ext cx="492990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3700"/>
              </a:lnSpc>
              <a:spcBef>
                <a:spcPct val="0"/>
              </a:spcBef>
              <a:spcAft>
                <a:spcPct val="0"/>
              </a:spcAft>
            </a:pPr>
            <a:r>
              <a:rPr lang="en-US" sz="40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GLOBE Project Results </a:t>
            </a:r>
            <a:endParaRPr lang="en-US" sz="4000" b="1" dirty="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sp>
        <p:nvSpPr>
          <p:cNvPr id="34833" name="Line 17"/>
          <p:cNvSpPr>
            <a:spLocks noChangeShapeType="1"/>
          </p:cNvSpPr>
          <p:nvPr/>
        </p:nvSpPr>
        <p:spPr bwMode="auto">
          <a:xfrm>
            <a:off x="5942850" y="1418432"/>
            <a:ext cx="5522244" cy="0"/>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grpSp>
        <p:nvGrpSpPr>
          <p:cNvPr id="4" name="Group 3"/>
          <p:cNvGrpSpPr/>
          <p:nvPr/>
        </p:nvGrpSpPr>
        <p:grpSpPr>
          <a:xfrm>
            <a:off x="6005779" y="1769278"/>
            <a:ext cx="5323890" cy="438936"/>
            <a:chOff x="6104710" y="2751139"/>
            <a:chExt cx="5323891" cy="438936"/>
          </a:xfrm>
        </p:grpSpPr>
        <p:sp>
          <p:nvSpPr>
            <p:cNvPr id="34835" name="Rectangle 19"/>
            <p:cNvSpPr>
              <a:spLocks/>
            </p:cNvSpPr>
            <p:nvPr/>
          </p:nvSpPr>
          <p:spPr bwMode="auto">
            <a:xfrm>
              <a:off x="6860459" y="2809225"/>
              <a:ext cx="4568142" cy="3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rPr>
                <a:t>Integrity</a:t>
              </a:r>
              <a:r>
                <a:rPr lang="en-US" sz="2400" dirty="0" smtClean="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rPr>
                <a:t> </a:t>
              </a: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 honest, trustworthy, just </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sp>
          <p:nvSpPr>
            <p:cNvPr id="34838"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1</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3" name="Group 2"/>
          <p:cNvGrpSpPr/>
          <p:nvPr/>
        </p:nvGrpSpPr>
        <p:grpSpPr>
          <a:xfrm>
            <a:off x="5999186" y="2417253"/>
            <a:ext cx="5710214" cy="432580"/>
            <a:chOff x="6107885" y="3627855"/>
            <a:chExt cx="5565113" cy="432580"/>
          </a:xfrm>
        </p:grpSpPr>
        <p:sp>
          <p:nvSpPr>
            <p:cNvPr id="34844"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2</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46" name="Rectangle 19"/>
            <p:cNvSpPr>
              <a:spLocks/>
            </p:cNvSpPr>
            <p:nvPr/>
          </p:nvSpPr>
          <p:spPr bwMode="auto">
            <a:xfrm>
              <a:off x="6883400" y="3648810"/>
              <a:ext cx="4789598" cy="3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rPr>
                <a:t>Visionary</a:t>
              </a:r>
              <a:r>
                <a:rPr lang="en-US" sz="2400" dirty="0" smtClean="0">
                  <a:solidFill>
                    <a:srgbClr val="ED7D31"/>
                  </a:solidFill>
                  <a:effectLst>
                    <a:outerShdw blurRad="38100" dist="38100" dir="2700000" algn="tl">
                      <a:srgbClr val="000000">
                        <a:alpha val="43137"/>
                      </a:srgbClr>
                    </a:outerShdw>
                  </a:effectLst>
                  <a:ea typeface="ＭＳ Ｐゴシック" charset="0"/>
                  <a:cs typeface="Bebas Neue" charset="0"/>
                  <a:sym typeface="Bebas Neue" charset="0"/>
                </a:rPr>
                <a:t> </a:t>
              </a:r>
              <a:r>
                <a:rPr lang="en-US" sz="2400" dirty="0" smtClean="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rPr>
                <a:t>– has foresight, plans ahead</a:t>
              </a:r>
              <a:endParaRPr lang="en-US" sz="2400" dirty="0">
                <a:solidFill>
                  <a:srgbClr val="000000"/>
                </a:solidFill>
                <a:effectLst>
                  <a:outerShdw blurRad="38100" dist="38100" dir="2700000" algn="tl">
                    <a:srgbClr val="000000">
                      <a:alpha val="43137"/>
                    </a:srgbClr>
                  </a:outerShdw>
                </a:effectLst>
                <a:ea typeface="ＭＳ Ｐゴシック" charset="0"/>
                <a:cs typeface="Bebas Neue" charset="0"/>
                <a:sym typeface="Bebas Neue" charset="0"/>
              </a:endParaRPr>
            </a:p>
          </p:txBody>
        </p:sp>
      </p:grpSp>
      <p:grpSp>
        <p:nvGrpSpPr>
          <p:cNvPr id="5" name="Group 4"/>
          <p:cNvGrpSpPr/>
          <p:nvPr/>
        </p:nvGrpSpPr>
        <p:grpSpPr>
          <a:xfrm>
            <a:off x="5999186" y="3066311"/>
            <a:ext cx="5096064" cy="432580"/>
            <a:chOff x="6107885" y="4437064"/>
            <a:chExt cx="5096064" cy="432580"/>
          </a:xfrm>
        </p:grpSpPr>
        <p:sp>
          <p:nvSpPr>
            <p:cNvPr id="34850" name="Oval 34"/>
            <p:cNvSpPr>
              <a:spLocks/>
            </p:cNvSpPr>
            <p:nvPr/>
          </p:nvSpPr>
          <p:spPr bwMode="auto">
            <a:xfrm>
              <a:off x="6107885" y="443706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3</a:t>
              </a:r>
            </a:p>
          </p:txBody>
        </p:sp>
        <p:sp>
          <p:nvSpPr>
            <p:cNvPr id="47" name="Rectangle 19"/>
            <p:cNvSpPr>
              <a:spLocks/>
            </p:cNvSpPr>
            <p:nvPr/>
          </p:nvSpPr>
          <p:spPr bwMode="auto">
            <a:xfrm>
              <a:off x="6883400" y="4499665"/>
              <a:ext cx="4320549" cy="29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b="1" dirty="0" smtClean="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Inspirational</a:t>
              </a:r>
              <a:r>
                <a:rPr lang="en-US" sz="2400" dirty="0" smtClean="0">
                  <a:solidFill>
                    <a:srgbClr val="ED7D31"/>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 </a:t>
              </a: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 positive, dynamic </a:t>
              </a:r>
              <a:endParaRPr lang="en-US" dirty="0">
                <a:solidFill>
                  <a:srgbClr val="000000"/>
                </a:solidFill>
                <a:latin typeface="Calibri" panose="020F0502020204030204" pitchFamily="34" charset="0"/>
                <a:ea typeface="ＭＳ Ｐゴシック" charset="0"/>
                <a:cs typeface="Bebas Neue" charset="0"/>
                <a:sym typeface="Bebas Neue" charset="0"/>
              </a:endParaRPr>
            </a:p>
          </p:txBody>
        </p:sp>
      </p:grpSp>
      <p:grpSp>
        <p:nvGrpSpPr>
          <p:cNvPr id="6" name="Group 5"/>
          <p:cNvGrpSpPr/>
          <p:nvPr/>
        </p:nvGrpSpPr>
        <p:grpSpPr>
          <a:xfrm>
            <a:off x="6005779" y="3701182"/>
            <a:ext cx="5551221" cy="432580"/>
            <a:chOff x="6107885" y="5294314"/>
            <a:chExt cx="5196897" cy="432580"/>
          </a:xfrm>
        </p:grpSpPr>
        <p:sp>
          <p:nvSpPr>
            <p:cNvPr id="34856" name="Oval 40"/>
            <p:cNvSpPr>
              <a:spLocks/>
            </p:cNvSpPr>
            <p:nvPr/>
          </p:nvSpPr>
          <p:spPr bwMode="auto">
            <a:xfrm>
              <a:off x="6107885" y="5294314"/>
              <a:ext cx="404239" cy="432580"/>
            </a:xfrm>
            <a:prstGeom prst="ellipse">
              <a:avLst/>
            </a:prstGeom>
            <a:solidFill>
              <a:schemeClr val="accent4"/>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4</a:t>
              </a:r>
            </a:p>
          </p:txBody>
        </p:sp>
        <p:sp>
          <p:nvSpPr>
            <p:cNvPr id="48" name="Rectangle 19"/>
            <p:cNvSpPr>
              <a:spLocks/>
            </p:cNvSpPr>
            <p:nvPr/>
          </p:nvSpPr>
          <p:spPr bwMode="auto">
            <a:xfrm>
              <a:off x="6813093" y="5361473"/>
              <a:ext cx="4491689" cy="36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Decisive – effective bargainer, win/win</a:t>
              </a:r>
              <a:endParaRPr lang="en-US" dirty="0">
                <a:solidFill>
                  <a:srgbClr val="000000"/>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grpSp>
        <p:nvGrpSpPr>
          <p:cNvPr id="23" name="Group 22"/>
          <p:cNvGrpSpPr/>
          <p:nvPr/>
        </p:nvGrpSpPr>
        <p:grpSpPr>
          <a:xfrm>
            <a:off x="6005779" y="4407889"/>
            <a:ext cx="5089471" cy="432580"/>
            <a:chOff x="6107885" y="5294314"/>
            <a:chExt cx="5089471" cy="432580"/>
          </a:xfrm>
        </p:grpSpPr>
        <p:sp>
          <p:nvSpPr>
            <p:cNvPr id="24" name="Oval 40"/>
            <p:cNvSpPr>
              <a:spLocks/>
            </p:cNvSpPr>
            <p:nvPr/>
          </p:nvSpPr>
          <p:spPr bwMode="auto">
            <a:xfrm>
              <a:off x="6107885" y="5294314"/>
              <a:ext cx="431800" cy="432580"/>
            </a:xfrm>
            <a:prstGeom prst="ellipse">
              <a:avLst/>
            </a:prstGeom>
            <a:solidFill>
              <a:schemeClr val="accent2"/>
            </a:solidFill>
            <a:ln>
              <a:noFill/>
            </a:ln>
            <a:extLst/>
          </p:spPr>
          <p:txBody>
            <a:bodyPr lIns="0" tIns="0" rIns="0" bIns="0"/>
            <a:lstStyle/>
            <a:p>
              <a:pPr algn="ctr" fontAlgn="base">
                <a:spcBef>
                  <a:spcPct val="0"/>
                </a:spcBef>
                <a:spcAft>
                  <a:spcPct val="0"/>
                </a:spcAft>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5</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5" name="Rectangle 19"/>
            <p:cNvSpPr>
              <a:spLocks/>
            </p:cNvSpPr>
            <p:nvPr/>
          </p:nvSpPr>
          <p:spPr bwMode="auto">
            <a:xfrm>
              <a:off x="6872286" y="5345431"/>
              <a:ext cx="4325070" cy="3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Team Integrator </a:t>
              </a:r>
              <a:endParaRPr lang="en-US" sz="2400" dirty="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grpSp>
        <p:nvGrpSpPr>
          <p:cNvPr id="28" name="Group 27"/>
          <p:cNvGrpSpPr/>
          <p:nvPr/>
        </p:nvGrpSpPr>
        <p:grpSpPr>
          <a:xfrm>
            <a:off x="6005779" y="5067944"/>
            <a:ext cx="5089471" cy="448899"/>
            <a:chOff x="4460765" y="5270643"/>
            <a:chExt cx="5089471" cy="448899"/>
          </a:xfrm>
        </p:grpSpPr>
        <p:sp>
          <p:nvSpPr>
            <p:cNvPr id="29" name="Oval 40"/>
            <p:cNvSpPr>
              <a:spLocks/>
            </p:cNvSpPr>
            <p:nvPr/>
          </p:nvSpPr>
          <p:spPr bwMode="auto">
            <a:xfrm>
              <a:off x="4460765" y="5270643"/>
              <a:ext cx="431800" cy="432580"/>
            </a:xfrm>
            <a:prstGeom prst="ellipse">
              <a:avLst/>
            </a:prstGeom>
            <a:solidFill>
              <a:schemeClr val="accent4"/>
            </a:solidFill>
            <a:ln>
              <a:noFill/>
            </a:ln>
            <a:extLst/>
          </p:spPr>
          <p:txBody>
            <a:bodyPr lIns="0" tIns="0" rIns="0" bIns="0"/>
            <a:lstStyle/>
            <a:p>
              <a:pPr algn="ctr" fontAlgn="base">
                <a:spcBef>
                  <a:spcPct val="0"/>
                </a:spcBef>
                <a:spcAft>
                  <a:spcPct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rPr>
                <a:t>6</a:t>
              </a:r>
            </a:p>
          </p:txBody>
        </p:sp>
        <p:sp>
          <p:nvSpPr>
            <p:cNvPr id="30" name="Rectangle 19"/>
            <p:cNvSpPr>
              <a:spLocks/>
            </p:cNvSpPr>
            <p:nvPr/>
          </p:nvSpPr>
          <p:spPr bwMode="auto">
            <a:xfrm>
              <a:off x="5225166" y="5363552"/>
              <a:ext cx="4325070" cy="3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2400"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Administrative Skills </a:t>
              </a:r>
              <a:endParaRPr lang="en-US" sz="2400" dirty="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endParaRPr>
            </a:p>
          </p:txBody>
        </p:sp>
      </p:grpSp>
    </p:spTree>
    <p:extLst>
      <p:ext uri="{BB962C8B-B14F-4D97-AF65-F5344CB8AC3E}">
        <p14:creationId xmlns:p14="http://schemas.microsoft.com/office/powerpoint/2010/main" val="1853632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fade">
                                      <p:cBhvr>
                                        <p:cTn id="7" dur="1000"/>
                                        <p:tgtEl>
                                          <p:spTgt spid="34831"/>
                                        </p:tgtEl>
                                      </p:cBhvr>
                                    </p:animEffect>
                                    <p:anim calcmode="lin" valueType="num">
                                      <p:cBhvr>
                                        <p:cTn id="8" dur="1000" fill="hold"/>
                                        <p:tgtEl>
                                          <p:spTgt spid="34831"/>
                                        </p:tgtEl>
                                        <p:attrNameLst>
                                          <p:attrName>ppt_x</p:attrName>
                                        </p:attrNameLst>
                                      </p:cBhvr>
                                      <p:tavLst>
                                        <p:tav tm="0">
                                          <p:val>
                                            <p:strVal val="#ppt_x"/>
                                          </p:val>
                                        </p:tav>
                                        <p:tav tm="100000">
                                          <p:val>
                                            <p:strVal val="#ppt_x"/>
                                          </p:val>
                                        </p:tav>
                                      </p:tavLst>
                                    </p:anim>
                                    <p:anim calcmode="lin" valueType="num">
                                      <p:cBhvr>
                                        <p:cTn id="9" dur="1000" fill="hold"/>
                                        <p:tgtEl>
                                          <p:spTgt spid="348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4833"/>
                                        </p:tgtEl>
                                        <p:attrNameLst>
                                          <p:attrName>style.visibility</p:attrName>
                                        </p:attrNameLst>
                                      </p:cBhvr>
                                      <p:to>
                                        <p:strVal val="visible"/>
                                      </p:to>
                                    </p:set>
                                    <p:animEffect transition="in" filter="wipe(left)">
                                      <p:cBhvr>
                                        <p:cTn id="13" dur="500"/>
                                        <p:tgtEl>
                                          <p:spTgt spid="34833"/>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8"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p:bldP spid="348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5949" y="787400"/>
            <a:ext cx="5079999" cy="4278094"/>
          </a:xfrm>
          <a:prstGeom prst="rect">
            <a:avLst/>
          </a:prstGeom>
        </p:spPr>
        <p:txBody>
          <a:bodyPr wrap="square">
            <a:spAutoFit/>
          </a:bodyPr>
          <a:lstStyle/>
          <a:p>
            <a:r>
              <a:rPr lang="en-US" sz="4000" b="1" dirty="0" smtClean="0">
                <a:solidFill>
                  <a:srgbClr val="1F3D7C"/>
                </a:solidFill>
                <a:effectLst>
                  <a:outerShdw blurRad="38100" dist="38100" dir="2700000" algn="tl">
                    <a:srgbClr val="000000">
                      <a:alpha val="43137"/>
                    </a:srgbClr>
                  </a:outerShdw>
                </a:effectLst>
              </a:rPr>
              <a:t>The Leadership Lid </a:t>
            </a:r>
          </a:p>
          <a:p>
            <a:endParaRPr lang="en-US" b="1" dirty="0">
              <a:solidFill>
                <a:srgbClr val="1F3D7C"/>
              </a:solidFill>
              <a:effectLst>
                <a:outerShdw blurRad="38100" dist="38100" dir="2700000" algn="tl">
                  <a:srgbClr val="000000">
                    <a:alpha val="43137"/>
                  </a:srgbClr>
                </a:outerShdw>
              </a:effectLst>
            </a:endParaRPr>
          </a:p>
          <a:p>
            <a:endParaRPr lang="en-US" sz="1400" b="1" dirty="0" smtClean="0">
              <a:effectLst>
                <a:outerShdw blurRad="38100" dist="38100" dir="2700000" algn="tl">
                  <a:srgbClr val="000000">
                    <a:alpha val="43137"/>
                  </a:srgbClr>
                </a:outerShdw>
              </a:effectLst>
            </a:endParaRPr>
          </a:p>
          <a:p>
            <a:r>
              <a:rPr lang="en-US" sz="3600" b="1" dirty="0" smtClean="0">
                <a:effectLst>
                  <a:outerShdw blurRad="38100" dist="38100" dir="2700000" algn="tl">
                    <a:srgbClr val="000000">
                      <a:alpha val="43137"/>
                    </a:srgbClr>
                  </a:outerShdw>
                </a:effectLst>
              </a:rPr>
              <a:t>“You will never be more successful than your ability to lead or influence others.” </a:t>
            </a:r>
          </a:p>
          <a:p>
            <a:endParaRPr lang="en-US" sz="2800" b="1" dirty="0">
              <a:effectLst>
                <a:outerShdw blurRad="38100" dist="38100" dir="2700000" algn="tl">
                  <a:srgbClr val="000000">
                    <a:alpha val="43137"/>
                  </a:srgbClr>
                </a:outerShdw>
              </a:effectLst>
            </a:endParaRPr>
          </a:p>
          <a:p>
            <a:r>
              <a:rPr lang="en-US" sz="2800" b="1" i="1" dirty="0" smtClean="0">
                <a:effectLst>
                  <a:outerShdw blurRad="38100" dist="38100" dir="2700000" algn="tl">
                    <a:srgbClr val="000000">
                      <a:alpha val="43137"/>
                    </a:srgbClr>
                  </a:outerShdw>
                </a:effectLst>
              </a:rPr>
              <a:t>John Maxwell </a:t>
            </a:r>
            <a:endParaRPr lang="en-US" sz="2800" b="1" i="1" dirty="0">
              <a:effectLst>
                <a:outerShdw blurRad="38100" dist="38100" dir="2700000" algn="tl">
                  <a:srgbClr val="000000">
                    <a:alpha val="43137"/>
                  </a:srgbClr>
                </a:outerShdw>
              </a:effectLst>
            </a:endParaRPr>
          </a:p>
        </p:txBody>
      </p:sp>
      <p:sp>
        <p:nvSpPr>
          <p:cNvPr id="26" name="Line 12"/>
          <p:cNvSpPr>
            <a:spLocks noChangeShapeType="1"/>
          </p:cNvSpPr>
          <p:nvPr/>
        </p:nvSpPr>
        <p:spPr bwMode="auto">
          <a:xfrm flipV="1">
            <a:off x="6965949" y="1533524"/>
            <a:ext cx="5207001" cy="28574"/>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pic>
        <p:nvPicPr>
          <p:cNvPr id="25604" name="Picture 4" descr="http://www.speedlearning.org/images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35"/>
            <a:ext cx="6997700" cy="689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676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500"/>
                            </p:stCondLst>
                            <p:childTnLst>
                              <p:par>
                                <p:cTn id="15" presetID="21" presetClass="entr" presetSubtype="1" fill="hold" nodeType="afterEffect">
                                  <p:stCondLst>
                                    <p:cond delay="250"/>
                                  </p:stCondLst>
                                  <p:childTnLst>
                                    <p:set>
                                      <p:cBhvr>
                                        <p:cTn id="16" dur="1" fill="hold">
                                          <p:stCondLst>
                                            <p:cond delay="0"/>
                                          </p:stCondLst>
                                        </p:cTn>
                                        <p:tgtEl>
                                          <p:spTgt spid="25604"/>
                                        </p:tgtEl>
                                        <p:attrNameLst>
                                          <p:attrName>style.visibility</p:attrName>
                                        </p:attrNameLst>
                                      </p:cBhvr>
                                      <p:to>
                                        <p:strVal val="visible"/>
                                      </p:to>
                                    </p:set>
                                    <p:animEffect transition="in" filter="wheel(1)">
                                      <p:cBhvr>
                                        <p:cTn id="17"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997" y="177196"/>
            <a:ext cx="12255008" cy="6918149"/>
          </a:xfrm>
          <a:prstGeom prst="rect">
            <a:avLst/>
          </a:prstGeom>
        </p:spPr>
      </p:pic>
      <p:sp>
        <p:nvSpPr>
          <p:cNvPr id="4" name="TextBox 3"/>
          <p:cNvSpPr txBox="1"/>
          <p:nvPr/>
        </p:nvSpPr>
        <p:spPr>
          <a:xfrm>
            <a:off x="460376" y="377221"/>
            <a:ext cx="6959600" cy="5970865"/>
          </a:xfrm>
          <a:prstGeom prst="rect">
            <a:avLst/>
          </a:prstGeom>
          <a:noFill/>
        </p:spPr>
        <p:txBody>
          <a:bodyPr wrap="square" rtlCol="0">
            <a:spAutoFit/>
          </a:bodyPr>
          <a:lstStyle/>
          <a:p>
            <a:r>
              <a:rPr lang="en-US" sz="4000" b="1" dirty="0" smtClean="0">
                <a:solidFill>
                  <a:srgbClr val="A0925E"/>
                </a:solidFill>
                <a:effectLst>
                  <a:outerShdw blurRad="38100" dist="38100" dir="2700000" algn="tl">
                    <a:srgbClr val="000000">
                      <a:alpha val="43137"/>
                    </a:srgbClr>
                  </a:outerShdw>
                </a:effectLst>
              </a:rPr>
              <a:t>As a young man, Desmond Tutu, after observing the plight of his people asked his minister, “Why doesn’t God do something?” The minister replied, “He has, he created you!” </a:t>
            </a:r>
          </a:p>
          <a:p>
            <a:endParaRPr lang="en-US" b="1" dirty="0" smtClean="0">
              <a:solidFill>
                <a:srgbClr val="1F3D7C"/>
              </a:solidFill>
              <a:effectLst>
                <a:outerShdw blurRad="38100" dist="38100" dir="2700000" algn="tl">
                  <a:srgbClr val="000000">
                    <a:alpha val="43137"/>
                  </a:srgbClr>
                </a:outerShdw>
              </a:effectLst>
            </a:endParaRPr>
          </a:p>
          <a:p>
            <a:r>
              <a:rPr lang="en-US" sz="2800" b="1" i="1" dirty="0" smtClean="0">
                <a:solidFill>
                  <a:srgbClr val="1F3D7C"/>
                </a:solidFill>
                <a:effectLst>
                  <a:outerShdw blurRad="38100" dist="38100" dir="2700000" algn="tl">
                    <a:srgbClr val="000000">
                      <a:alpha val="43137"/>
                    </a:srgbClr>
                  </a:outerShdw>
                </a:effectLst>
              </a:rPr>
              <a:t>Desmond Tutu became the first black Anglican Bishop and led his nation in a peaceful transition away from apartheid</a:t>
            </a:r>
          </a:p>
        </p:txBody>
      </p:sp>
    </p:spTree>
    <p:extLst>
      <p:ext uri="{BB962C8B-B14F-4D97-AF65-F5344CB8AC3E}">
        <p14:creationId xmlns:p14="http://schemas.microsoft.com/office/powerpoint/2010/main" val="382837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600" y="1358296"/>
            <a:ext cx="5473699" cy="3816429"/>
          </a:xfrm>
          <a:prstGeom prst="rect">
            <a:avLst/>
          </a:prstGeom>
          <a:noFill/>
        </p:spPr>
        <p:txBody>
          <a:bodyPr wrap="square" rtlCol="0">
            <a:spAutoFit/>
          </a:bodyPr>
          <a:lstStyle/>
          <a:p>
            <a:pPr algn="ctr"/>
            <a:r>
              <a:rPr lang="en-US" sz="5400" b="1" dirty="0" smtClean="0">
                <a:solidFill>
                  <a:srgbClr val="1F3D7C"/>
                </a:solidFill>
                <a:effectLst>
                  <a:outerShdw blurRad="38100" dist="38100" dir="2700000" algn="tl">
                    <a:srgbClr val="000000">
                      <a:alpha val="43137"/>
                    </a:srgbClr>
                  </a:outerShdw>
                </a:effectLst>
              </a:rPr>
              <a:t>“Lead, follow, or get out of the way!” </a:t>
            </a:r>
          </a:p>
          <a:p>
            <a:pPr algn="ctr"/>
            <a:endParaRPr lang="en-US" sz="4400" b="1" dirty="0" smtClean="0">
              <a:solidFill>
                <a:srgbClr val="A0925E"/>
              </a:solidFill>
              <a:effectLst>
                <a:outerShdw blurRad="38100" dist="38100" dir="2700000" algn="tl">
                  <a:srgbClr val="000000">
                    <a:alpha val="43137"/>
                  </a:srgbClr>
                </a:outerShdw>
              </a:effectLst>
            </a:endParaRPr>
          </a:p>
          <a:p>
            <a:pPr algn="ctr"/>
            <a:r>
              <a:rPr lang="en-US" sz="3600" b="1" dirty="0" smtClean="0">
                <a:solidFill>
                  <a:srgbClr val="A0925E"/>
                </a:solidFill>
                <a:effectLst>
                  <a:outerShdw blurRad="38100" dist="38100" dir="2700000" algn="tl">
                    <a:srgbClr val="000000">
                      <a:alpha val="43137"/>
                    </a:srgbClr>
                  </a:outerShdw>
                </a:effectLst>
              </a:rPr>
              <a:t>Lee </a:t>
            </a:r>
            <a:r>
              <a:rPr lang="en-US" sz="3600" b="1" dirty="0">
                <a:solidFill>
                  <a:srgbClr val="A0925E"/>
                </a:solidFill>
                <a:effectLst>
                  <a:outerShdw blurRad="38100" dist="38100" dir="2700000" algn="tl">
                    <a:srgbClr val="000000">
                      <a:alpha val="43137"/>
                    </a:srgbClr>
                  </a:outerShdw>
                </a:effectLst>
              </a:rPr>
              <a:t>I</a:t>
            </a:r>
            <a:r>
              <a:rPr lang="en-US" sz="3600" b="1" dirty="0" smtClean="0">
                <a:solidFill>
                  <a:srgbClr val="A0925E"/>
                </a:solidFill>
                <a:effectLst>
                  <a:outerShdw blurRad="38100" dist="38100" dir="2700000" algn="tl">
                    <a:srgbClr val="000000">
                      <a:alpha val="43137"/>
                    </a:srgbClr>
                  </a:outerShdw>
                </a:effectLst>
              </a:rPr>
              <a:t>acocca </a:t>
            </a:r>
          </a:p>
        </p:txBody>
      </p:sp>
      <p:pic>
        <p:nvPicPr>
          <p:cNvPr id="29698" name="Picture 2" descr="http://www.buyautoinsurance.com/wp-content/featured-content/mopar/images/lee-iacocca-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441400"/>
            <a:ext cx="8461375" cy="813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54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337095"/>
            <a:ext cx="11927840" cy="1067788"/>
          </a:xfrm>
        </p:spPr>
        <p:txBody>
          <a:bodyPr>
            <a:noAutofit/>
          </a:bodyPr>
          <a:lstStyle/>
          <a:p>
            <a:r>
              <a:rPr lang="en-US" sz="8000" i="1" dirty="0" smtClean="0">
                <a:solidFill>
                  <a:srgbClr val="1F3D7C"/>
                </a:solidFill>
                <a:effectLst>
                  <a:outerShdw blurRad="38100" dist="38100" dir="2700000" algn="tl">
                    <a:srgbClr val="000000">
                      <a:alpha val="43137"/>
                    </a:srgbClr>
                  </a:outerShdw>
                </a:effectLst>
              </a:rPr>
              <a:t>Let’s End Where We Began</a:t>
            </a:r>
            <a:endParaRPr lang="en-US" sz="8000" b="1" i="1" dirty="0">
              <a:solidFill>
                <a:srgbClr val="1F3D7C"/>
              </a:solidFill>
              <a:effectLst>
                <a:outerShdw blurRad="38100" dist="38100" dir="2700000" algn="tl">
                  <a:srgbClr val="000000">
                    <a:alpha val="43137"/>
                  </a:srgbClr>
                </a:outerShdw>
              </a:effectLst>
            </a:endParaRPr>
          </a:p>
        </p:txBody>
      </p:sp>
      <p:pic>
        <p:nvPicPr>
          <p:cNvPr id="1026" name="Picture 2" descr="http://www.clker.com/cliparts/5/9/7/f/1316552046122552535End%20of%20the%20Road%20Sign.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420" y="2698180"/>
            <a:ext cx="5715000"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14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1" fill="hold" nodeType="afterEffect">
                                  <p:stCondLst>
                                    <p:cond delay="25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Best of Times and the Worst of Times</a:t>
            </a:r>
            <a:endParaRPr lang="en-US" dirty="0"/>
          </a:p>
        </p:txBody>
      </p:sp>
      <p:sp>
        <p:nvSpPr>
          <p:cNvPr id="3" name="Content Placeholder 2"/>
          <p:cNvSpPr>
            <a:spLocks noGrp="1"/>
          </p:cNvSpPr>
          <p:nvPr>
            <p:ph idx="1"/>
          </p:nvPr>
        </p:nvSpPr>
        <p:spPr/>
        <p:txBody>
          <a:bodyPr>
            <a:normAutofit/>
          </a:bodyPr>
          <a:lstStyle/>
          <a:p>
            <a:r>
              <a:rPr lang="en-US" sz="4400" dirty="0" smtClean="0">
                <a:solidFill>
                  <a:schemeClr val="accent1">
                    <a:lumMod val="50000"/>
                  </a:schemeClr>
                </a:solidFill>
              </a:rPr>
              <a:t>Charles Dickens</a:t>
            </a:r>
          </a:p>
          <a:p>
            <a:r>
              <a:rPr lang="en-US" sz="4400" dirty="0" smtClean="0">
                <a:solidFill>
                  <a:schemeClr val="accent1">
                    <a:lumMod val="50000"/>
                  </a:schemeClr>
                </a:solidFill>
              </a:rPr>
              <a:t>The Tale of Two Cities</a:t>
            </a:r>
          </a:p>
          <a:p>
            <a:r>
              <a:rPr lang="en-US" sz="4400" dirty="0" smtClean="0">
                <a:solidFill>
                  <a:schemeClr val="accent1">
                    <a:lumMod val="50000"/>
                  </a:schemeClr>
                </a:solidFill>
              </a:rPr>
              <a:t>1859</a:t>
            </a:r>
            <a:endParaRPr lang="en-US" sz="4400" dirty="0">
              <a:solidFill>
                <a:schemeClr val="accent1">
                  <a:lumMod val="50000"/>
                </a:schemeClr>
              </a:solidFill>
            </a:endParaRPr>
          </a:p>
        </p:txBody>
      </p:sp>
    </p:spTree>
    <p:extLst>
      <p:ext uri="{BB962C8B-B14F-4D97-AF65-F5344CB8AC3E}">
        <p14:creationId xmlns:p14="http://schemas.microsoft.com/office/powerpoint/2010/main" val="8523868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dugrp0jfcvjuv.cloudfront.net/wp-content/uploads/2014/12/is-marketing-automation-a-good-id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15256">
            <a:off x="77195" y="1491082"/>
            <a:ext cx="6555010" cy="49167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
          <p:cNvSpPr>
            <a:spLocks/>
          </p:cNvSpPr>
          <p:nvPr/>
        </p:nvSpPr>
        <p:spPr bwMode="auto">
          <a:xfrm>
            <a:off x="4597880" y="1311734"/>
            <a:ext cx="824195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3700"/>
              </a:lnSpc>
              <a:spcBef>
                <a:spcPct val="0"/>
              </a:spcBef>
              <a:spcAft>
                <a:spcPct val="0"/>
              </a:spcAft>
            </a:pPr>
            <a:r>
              <a:rPr lang="en-US" sz="4800" b="1" dirty="0" smtClean="0">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The Essence </a:t>
            </a:r>
            <a:r>
              <a:rPr lang="en-US" sz="4800" b="1" dirty="0" smtClean="0">
                <a:solidFill>
                  <a:schemeClr val="accent4"/>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sym typeface="Bebas Neue" charset="0"/>
              </a:rPr>
              <a:t>of Leadership  </a:t>
            </a:r>
            <a:r>
              <a:rPr lang="en-US" sz="4800" b="1" dirty="0" smtClean="0">
                <a:solidFill>
                  <a:schemeClr val="accent2"/>
                </a:solidFill>
                <a:latin typeface="Calibri" panose="020F0502020204030204" pitchFamily="34" charset="0"/>
                <a:ea typeface="ＭＳ Ｐゴシック" charset="0"/>
                <a:cs typeface="Bebas Neue" charset="0"/>
                <a:sym typeface="Bebas Neue" charset="0"/>
              </a:rPr>
              <a:t/>
            </a:r>
            <a:br>
              <a:rPr lang="en-US" sz="4800" b="1" dirty="0" smtClean="0">
                <a:solidFill>
                  <a:schemeClr val="accent2"/>
                </a:solidFill>
                <a:latin typeface="Calibri" panose="020F0502020204030204" pitchFamily="34" charset="0"/>
                <a:ea typeface="ＭＳ Ｐゴシック" charset="0"/>
                <a:cs typeface="Bebas Neue" charset="0"/>
                <a:sym typeface="Bebas Neue" charset="0"/>
              </a:rPr>
            </a:br>
            <a:endParaRPr lang="en-US" sz="4800" b="1" dirty="0">
              <a:solidFill>
                <a:srgbClr val="FFC000"/>
              </a:solidFill>
              <a:latin typeface="Calibri" panose="020F0502020204030204" pitchFamily="34" charset="0"/>
              <a:ea typeface="ＭＳ Ｐゴシック" charset="0"/>
              <a:cs typeface="Bebas Neue" charset="0"/>
              <a:sym typeface="Bebas Neue" charset="0"/>
            </a:endParaRPr>
          </a:p>
        </p:txBody>
      </p:sp>
      <p:grpSp>
        <p:nvGrpSpPr>
          <p:cNvPr id="12" name="Group 11"/>
          <p:cNvGrpSpPr/>
          <p:nvPr/>
        </p:nvGrpSpPr>
        <p:grpSpPr>
          <a:xfrm>
            <a:off x="6222844" y="2911597"/>
            <a:ext cx="5032890" cy="432580"/>
            <a:chOff x="6107885" y="3580262"/>
            <a:chExt cx="5032890" cy="432580"/>
          </a:xfrm>
        </p:grpSpPr>
        <p:sp>
          <p:nvSpPr>
            <p:cNvPr id="13" name="Oval 28"/>
            <p:cNvSpPr>
              <a:spLocks/>
            </p:cNvSpPr>
            <p:nvPr/>
          </p:nvSpPr>
          <p:spPr bwMode="auto">
            <a:xfrm>
              <a:off x="6107885" y="3580262"/>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14" name="Rectangle 19"/>
            <p:cNvSpPr>
              <a:spLocks/>
            </p:cNvSpPr>
            <p:nvPr/>
          </p:nvSpPr>
          <p:spPr bwMode="auto">
            <a:xfrm>
              <a:off x="6883400" y="3704444"/>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Relationships</a:t>
              </a:r>
              <a:endParaRPr lang="en-US" sz="3200" dirty="0">
                <a:solidFill>
                  <a:srgbClr val="000000"/>
                </a:solidFill>
                <a:ea typeface="ＭＳ Ｐゴシック" charset="0"/>
                <a:cs typeface="Bebas Neue" charset="0"/>
                <a:sym typeface="Bebas Neue" charset="0"/>
              </a:endParaRPr>
            </a:p>
          </p:txBody>
        </p:sp>
      </p:grpSp>
      <p:grpSp>
        <p:nvGrpSpPr>
          <p:cNvPr id="15" name="Group 14"/>
          <p:cNvGrpSpPr/>
          <p:nvPr/>
        </p:nvGrpSpPr>
        <p:grpSpPr>
          <a:xfrm>
            <a:off x="6241972" y="3690111"/>
            <a:ext cx="5510116" cy="438936"/>
            <a:chOff x="6104710" y="2751139"/>
            <a:chExt cx="5510116" cy="438936"/>
          </a:xfrm>
        </p:grpSpPr>
        <p:sp>
          <p:nvSpPr>
            <p:cNvPr id="16"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Vision/idea  </a:t>
              </a:r>
              <a:endParaRPr lang="en-US" sz="2400" dirty="0">
                <a:solidFill>
                  <a:srgbClr val="000000"/>
                </a:solidFill>
                <a:ea typeface="ＭＳ Ｐゴシック" charset="0"/>
                <a:cs typeface="Bebas Neue" charset="0"/>
                <a:sym typeface="Bebas Neue" charset="0"/>
              </a:endParaRPr>
            </a:p>
          </p:txBody>
        </p:sp>
        <p:sp>
          <p:nvSpPr>
            <p:cNvPr id="17"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grpSp>
        <p:nvGrpSpPr>
          <p:cNvPr id="18" name="Group 17"/>
          <p:cNvGrpSpPr/>
          <p:nvPr/>
        </p:nvGrpSpPr>
        <p:grpSpPr>
          <a:xfrm>
            <a:off x="6241972" y="4407411"/>
            <a:ext cx="5032890" cy="432580"/>
            <a:chOff x="6107885" y="3627855"/>
            <a:chExt cx="5032890" cy="432580"/>
          </a:xfrm>
        </p:grpSpPr>
        <p:sp>
          <p:nvSpPr>
            <p:cNvPr id="19" name="Oval 28"/>
            <p:cNvSpPr>
              <a:spLocks/>
            </p:cNvSpPr>
            <p:nvPr/>
          </p:nvSpPr>
          <p:spPr bwMode="auto">
            <a:xfrm>
              <a:off x="6107885" y="3627855"/>
              <a:ext cx="431800" cy="432580"/>
            </a:xfrm>
            <a:prstGeom prst="ellipse">
              <a:avLst/>
            </a:prstGeom>
            <a:solidFill>
              <a:schemeClr val="accent4"/>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sp>
          <p:nvSpPr>
            <p:cNvPr id="20" name="Rectangle 19"/>
            <p:cNvSpPr>
              <a:spLocks/>
            </p:cNvSpPr>
            <p:nvPr/>
          </p:nvSpPr>
          <p:spPr bwMode="auto">
            <a:xfrm>
              <a:off x="6883400" y="3704444"/>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Influence/persuasion </a:t>
              </a:r>
              <a:endParaRPr lang="en-US" sz="2400" dirty="0">
                <a:solidFill>
                  <a:srgbClr val="000000"/>
                </a:solidFill>
                <a:ea typeface="ＭＳ Ｐゴシック" charset="0"/>
                <a:cs typeface="Bebas Neue" charset="0"/>
                <a:sym typeface="Bebas Neue" charset="0"/>
              </a:endParaRPr>
            </a:p>
          </p:txBody>
        </p:sp>
      </p:grpSp>
      <p:grpSp>
        <p:nvGrpSpPr>
          <p:cNvPr id="21" name="Group 20"/>
          <p:cNvGrpSpPr/>
          <p:nvPr/>
        </p:nvGrpSpPr>
        <p:grpSpPr>
          <a:xfrm>
            <a:off x="6241972" y="5075254"/>
            <a:ext cx="5510116" cy="438936"/>
            <a:chOff x="6104710" y="2751139"/>
            <a:chExt cx="5510116" cy="438936"/>
          </a:xfrm>
        </p:grpSpPr>
        <p:sp>
          <p:nvSpPr>
            <p:cNvPr id="22"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People/teamwork </a:t>
              </a:r>
              <a:endParaRPr lang="en-US" sz="2400" dirty="0">
                <a:solidFill>
                  <a:srgbClr val="000000"/>
                </a:solidFill>
                <a:ea typeface="ＭＳ Ｐゴシック" charset="0"/>
                <a:cs typeface="Bebas Neue" charset="0"/>
                <a:sym typeface="Bebas Neue" charset="0"/>
              </a:endParaRPr>
            </a:p>
          </p:txBody>
        </p:sp>
        <p:sp>
          <p:nvSpPr>
            <p:cNvPr id="23" name="Oval 22"/>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sp>
        <p:nvSpPr>
          <p:cNvPr id="29" name="Rectangle 19"/>
          <p:cNvSpPr>
            <a:spLocks/>
          </p:cNvSpPr>
          <p:nvPr/>
        </p:nvSpPr>
        <p:spPr bwMode="auto">
          <a:xfrm>
            <a:off x="8306417" y="3342262"/>
            <a:ext cx="4257375" cy="28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endParaRPr lang="en-US" sz="3200" dirty="0">
              <a:solidFill>
                <a:srgbClr val="000000"/>
              </a:solidFill>
              <a:ea typeface="ＭＳ Ｐゴシック" charset="0"/>
              <a:cs typeface="Bebas Neue" charset="0"/>
              <a:sym typeface="Bebas Neue" charset="0"/>
            </a:endParaRPr>
          </a:p>
        </p:txBody>
      </p:sp>
      <p:grpSp>
        <p:nvGrpSpPr>
          <p:cNvPr id="34" name="Group 33"/>
          <p:cNvGrpSpPr/>
          <p:nvPr/>
        </p:nvGrpSpPr>
        <p:grpSpPr>
          <a:xfrm>
            <a:off x="6241972" y="2064631"/>
            <a:ext cx="5510116" cy="438936"/>
            <a:chOff x="6104710" y="2751139"/>
            <a:chExt cx="5510116" cy="438936"/>
          </a:xfrm>
        </p:grpSpPr>
        <p:sp>
          <p:nvSpPr>
            <p:cNvPr id="35" name="Rectangle 19"/>
            <p:cNvSpPr>
              <a:spLocks/>
            </p:cNvSpPr>
            <p:nvPr/>
          </p:nvSpPr>
          <p:spPr bwMode="auto">
            <a:xfrm>
              <a:off x="6883399" y="2830907"/>
              <a:ext cx="4731427" cy="3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ts val="1800"/>
                </a:lnSpc>
                <a:spcBef>
                  <a:spcPct val="0"/>
                </a:spcBef>
                <a:spcAft>
                  <a:spcPct val="0"/>
                </a:spcAft>
              </a:pPr>
              <a:r>
                <a:rPr lang="en-US" sz="3200" dirty="0" smtClean="0">
                  <a:solidFill>
                    <a:srgbClr val="000000"/>
                  </a:solidFill>
                  <a:ea typeface="ＭＳ Ｐゴシック" charset="0"/>
                  <a:cs typeface="Bebas Neue" charset="0"/>
                  <a:sym typeface="Bebas Neue" charset="0"/>
                </a:rPr>
                <a:t>Integrity/trust </a:t>
              </a:r>
              <a:endParaRPr lang="en-US" sz="2400" dirty="0">
                <a:solidFill>
                  <a:srgbClr val="000000"/>
                </a:solidFill>
                <a:ea typeface="ＭＳ Ｐゴシック" charset="0"/>
                <a:cs typeface="Bebas Neue" charset="0"/>
                <a:sym typeface="Bebas Neue" charset="0"/>
              </a:endParaRPr>
            </a:p>
          </p:txBody>
        </p:sp>
        <p:sp>
          <p:nvSpPr>
            <p:cNvPr id="36" name="Oval 35"/>
            <p:cNvSpPr>
              <a:spLocks/>
            </p:cNvSpPr>
            <p:nvPr/>
          </p:nvSpPr>
          <p:spPr bwMode="auto">
            <a:xfrm>
              <a:off x="6104710" y="2751139"/>
              <a:ext cx="438150" cy="438936"/>
            </a:xfrm>
            <a:prstGeom prst="ellipse">
              <a:avLst/>
            </a:prstGeom>
            <a:solidFill>
              <a:schemeClr val="accent2"/>
            </a:solidFill>
            <a:ln>
              <a:noFill/>
            </a:ln>
            <a:extLst/>
          </p:spPr>
          <p:txBody>
            <a:bodyPr lIns="0" tIns="0" rIns="0" bIns="0" anchor="ctr"/>
            <a:lstStyle/>
            <a:p>
              <a:pPr algn="ctr" fontAlgn="base">
                <a:spcBef>
                  <a:spcPct val="0"/>
                </a:spcBef>
                <a:spcAft>
                  <a:spcPct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sym typeface="Gill Sans" charset="0"/>
              </a:endParaRPr>
            </a:p>
          </p:txBody>
        </p:sp>
      </p:grpSp>
      <p:sp>
        <p:nvSpPr>
          <p:cNvPr id="24" name="Right Arrow 23"/>
          <p:cNvSpPr/>
          <p:nvPr/>
        </p:nvSpPr>
        <p:spPr>
          <a:xfrm>
            <a:off x="6311223" y="2140821"/>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ight Arrow 24"/>
          <p:cNvSpPr/>
          <p:nvPr/>
        </p:nvSpPr>
        <p:spPr>
          <a:xfrm>
            <a:off x="6311223" y="2993095"/>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ight Arrow 25"/>
          <p:cNvSpPr/>
          <p:nvPr/>
        </p:nvSpPr>
        <p:spPr>
          <a:xfrm>
            <a:off x="6311223" y="3779556"/>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ight Arrow 26"/>
          <p:cNvSpPr/>
          <p:nvPr/>
        </p:nvSpPr>
        <p:spPr>
          <a:xfrm>
            <a:off x="6311223" y="4489868"/>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Arrow 27"/>
          <p:cNvSpPr/>
          <p:nvPr/>
        </p:nvSpPr>
        <p:spPr>
          <a:xfrm>
            <a:off x="6311223" y="5160889"/>
            <a:ext cx="293298" cy="2676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Line 17"/>
          <p:cNvSpPr>
            <a:spLocks noChangeShapeType="1"/>
          </p:cNvSpPr>
          <p:nvPr/>
        </p:nvSpPr>
        <p:spPr bwMode="auto">
          <a:xfrm>
            <a:off x="4667450" y="1685018"/>
            <a:ext cx="6588284" cy="24658"/>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Tree>
    <p:extLst>
      <p:ext uri="{BB962C8B-B14F-4D97-AF65-F5344CB8AC3E}">
        <p14:creationId xmlns:p14="http://schemas.microsoft.com/office/powerpoint/2010/main" val="2282100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750"/>
                                        <p:tgtEl>
                                          <p:spTgt spid="30"/>
                                        </p:tgtEl>
                                      </p:cBhvr>
                                    </p:animEffect>
                                  </p:childTnLst>
                                </p:cTn>
                              </p:par>
                            </p:childTnLst>
                          </p:cTn>
                        </p:par>
                        <p:par>
                          <p:cTn id="12" fill="hold">
                            <p:stCondLst>
                              <p:cond delay="1250"/>
                            </p:stCondLst>
                            <p:childTnLst>
                              <p:par>
                                <p:cTn id="13" presetID="31"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fltVal val="0"/>
                                          </p:val>
                                        </p:tav>
                                        <p:tav tm="100000">
                                          <p:val>
                                            <p:strVal val="#ppt_w"/>
                                          </p:val>
                                        </p:tav>
                                      </p:tavLst>
                                    </p:anim>
                                    <p:anim calcmode="lin" valueType="num">
                                      <p:cBhvr>
                                        <p:cTn id="16" dur="1000" fill="hold"/>
                                        <p:tgtEl>
                                          <p:spTgt spid="34"/>
                                        </p:tgtEl>
                                        <p:attrNameLst>
                                          <p:attrName>ppt_h</p:attrName>
                                        </p:attrNameLst>
                                      </p:cBhvr>
                                      <p:tavLst>
                                        <p:tav tm="0">
                                          <p:val>
                                            <p:fltVal val="0"/>
                                          </p:val>
                                        </p:tav>
                                        <p:tav tm="100000">
                                          <p:val>
                                            <p:strVal val="#ppt_h"/>
                                          </p:val>
                                        </p:tav>
                                      </p:tavLst>
                                    </p:anim>
                                    <p:anim calcmode="lin" valueType="num">
                                      <p:cBhvr>
                                        <p:cTn id="17" dur="1000" fill="hold"/>
                                        <p:tgtEl>
                                          <p:spTgt spid="34"/>
                                        </p:tgtEl>
                                        <p:attrNameLst>
                                          <p:attrName>style.rotation</p:attrName>
                                        </p:attrNameLst>
                                      </p:cBhvr>
                                      <p:tavLst>
                                        <p:tav tm="0">
                                          <p:val>
                                            <p:fltVal val="90"/>
                                          </p:val>
                                        </p:tav>
                                        <p:tav tm="100000">
                                          <p:val>
                                            <p:fltVal val="0"/>
                                          </p:val>
                                        </p:tav>
                                      </p:tavLst>
                                    </p:anim>
                                    <p:animEffect transition="in" filter="fade">
                                      <p:cBhvr>
                                        <p:cTn id="18" dur="1000"/>
                                        <p:tgtEl>
                                          <p:spTgt spid="3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par>
                          <p:cTn id="25" fill="hold">
                            <p:stCondLst>
                              <p:cond delay="225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par>
                          <p:cTn id="38" fill="hold">
                            <p:stCondLst>
                              <p:cond delay="3250"/>
                            </p:stCondLst>
                            <p:childTnLst>
                              <p:par>
                                <p:cTn id="39" presetID="3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fltVal val="0"/>
                                          </p:val>
                                        </p:tav>
                                        <p:tav tm="100000">
                                          <p:val>
                                            <p:strVal val="#ppt_w"/>
                                          </p:val>
                                        </p:tav>
                                      </p:tavLst>
                                    </p:anim>
                                    <p:anim calcmode="lin" valueType="num">
                                      <p:cBhvr>
                                        <p:cTn id="48" dur="1000" fill="hold"/>
                                        <p:tgtEl>
                                          <p:spTgt spid="26"/>
                                        </p:tgtEl>
                                        <p:attrNameLst>
                                          <p:attrName>ppt_h</p:attrName>
                                        </p:attrNameLst>
                                      </p:cBhvr>
                                      <p:tavLst>
                                        <p:tav tm="0">
                                          <p:val>
                                            <p:fltVal val="0"/>
                                          </p:val>
                                        </p:tav>
                                        <p:tav tm="100000">
                                          <p:val>
                                            <p:strVal val="#ppt_h"/>
                                          </p:val>
                                        </p:tav>
                                      </p:tavLst>
                                    </p:anim>
                                    <p:anim calcmode="lin" valueType="num">
                                      <p:cBhvr>
                                        <p:cTn id="49" dur="1000" fill="hold"/>
                                        <p:tgtEl>
                                          <p:spTgt spid="26"/>
                                        </p:tgtEl>
                                        <p:attrNameLst>
                                          <p:attrName>style.rotation</p:attrName>
                                        </p:attrNameLst>
                                      </p:cBhvr>
                                      <p:tavLst>
                                        <p:tav tm="0">
                                          <p:val>
                                            <p:fltVal val="90"/>
                                          </p:val>
                                        </p:tav>
                                        <p:tav tm="100000">
                                          <p:val>
                                            <p:fltVal val="0"/>
                                          </p:val>
                                        </p:tav>
                                      </p:tavLst>
                                    </p:anim>
                                    <p:animEffect transition="in" filter="fade">
                                      <p:cBhvr>
                                        <p:cTn id="50" dur="1000"/>
                                        <p:tgtEl>
                                          <p:spTgt spid="26"/>
                                        </p:tgtEl>
                                      </p:cBhvr>
                                    </p:animEffect>
                                  </p:childTnLst>
                                </p:cTn>
                              </p:par>
                            </p:childTnLst>
                          </p:cTn>
                        </p:par>
                        <p:par>
                          <p:cTn id="51" fill="hold">
                            <p:stCondLst>
                              <p:cond delay="4250"/>
                            </p:stCondLst>
                            <p:childTnLst>
                              <p:par>
                                <p:cTn id="52" presetID="10" presetClass="entr" presetSubtype="0" fill="hold" nodeType="after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500"/>
                                        <p:tgtEl>
                                          <p:spTgt spid="1030"/>
                                        </p:tgtEl>
                                      </p:cBhvr>
                                    </p:animEffect>
                                  </p:childTnLst>
                                </p:cTn>
                              </p:par>
                            </p:childTnLst>
                          </p:cTn>
                        </p:par>
                        <p:par>
                          <p:cTn id="55" fill="hold">
                            <p:stCondLst>
                              <p:cond delay="4750"/>
                            </p:stCondLst>
                            <p:childTnLst>
                              <p:par>
                                <p:cTn id="56" presetID="3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fltVal val="0"/>
                                          </p:val>
                                        </p:tav>
                                        <p:tav tm="100000">
                                          <p:val>
                                            <p:strVal val="#ppt_w"/>
                                          </p:val>
                                        </p:tav>
                                      </p:tavLst>
                                    </p:anim>
                                    <p:anim calcmode="lin" valueType="num">
                                      <p:cBhvr>
                                        <p:cTn id="59" dur="1000" fill="hold"/>
                                        <p:tgtEl>
                                          <p:spTgt spid="18"/>
                                        </p:tgtEl>
                                        <p:attrNameLst>
                                          <p:attrName>ppt_h</p:attrName>
                                        </p:attrNameLst>
                                      </p:cBhvr>
                                      <p:tavLst>
                                        <p:tav tm="0">
                                          <p:val>
                                            <p:fltVal val="0"/>
                                          </p:val>
                                        </p:tav>
                                        <p:tav tm="100000">
                                          <p:val>
                                            <p:strVal val="#ppt_h"/>
                                          </p:val>
                                        </p:tav>
                                      </p:tavLst>
                                    </p:anim>
                                    <p:anim calcmode="lin" valueType="num">
                                      <p:cBhvr>
                                        <p:cTn id="60" dur="1000" fill="hold"/>
                                        <p:tgtEl>
                                          <p:spTgt spid="18"/>
                                        </p:tgtEl>
                                        <p:attrNameLst>
                                          <p:attrName>style.rotation</p:attrName>
                                        </p:attrNameLst>
                                      </p:cBhvr>
                                      <p:tavLst>
                                        <p:tav tm="0">
                                          <p:val>
                                            <p:fltVal val="90"/>
                                          </p:val>
                                        </p:tav>
                                        <p:tav tm="100000">
                                          <p:val>
                                            <p:fltVal val="0"/>
                                          </p:val>
                                        </p:tav>
                                      </p:tavLst>
                                    </p:anim>
                                    <p:animEffect transition="in" filter="fade">
                                      <p:cBhvr>
                                        <p:cTn id="61" dur="1000"/>
                                        <p:tgtEl>
                                          <p:spTgt spid="18"/>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fltVal val="0"/>
                                          </p:val>
                                        </p:tav>
                                        <p:tav tm="100000">
                                          <p:val>
                                            <p:strVal val="#ppt_w"/>
                                          </p:val>
                                        </p:tav>
                                      </p:tavLst>
                                    </p:anim>
                                    <p:anim calcmode="lin" valueType="num">
                                      <p:cBhvr>
                                        <p:cTn id="65" dur="1000" fill="hold"/>
                                        <p:tgtEl>
                                          <p:spTgt spid="27"/>
                                        </p:tgtEl>
                                        <p:attrNameLst>
                                          <p:attrName>ppt_h</p:attrName>
                                        </p:attrNameLst>
                                      </p:cBhvr>
                                      <p:tavLst>
                                        <p:tav tm="0">
                                          <p:val>
                                            <p:fltVal val="0"/>
                                          </p:val>
                                        </p:tav>
                                        <p:tav tm="100000">
                                          <p:val>
                                            <p:strVal val="#ppt_h"/>
                                          </p:val>
                                        </p:tav>
                                      </p:tavLst>
                                    </p:anim>
                                    <p:anim calcmode="lin" valueType="num">
                                      <p:cBhvr>
                                        <p:cTn id="66" dur="1000" fill="hold"/>
                                        <p:tgtEl>
                                          <p:spTgt spid="27"/>
                                        </p:tgtEl>
                                        <p:attrNameLst>
                                          <p:attrName>style.rotation</p:attrName>
                                        </p:attrNameLst>
                                      </p:cBhvr>
                                      <p:tavLst>
                                        <p:tav tm="0">
                                          <p:val>
                                            <p:fltVal val="90"/>
                                          </p:val>
                                        </p:tav>
                                        <p:tav tm="100000">
                                          <p:val>
                                            <p:fltVal val="0"/>
                                          </p:val>
                                        </p:tav>
                                      </p:tavLst>
                                    </p:anim>
                                    <p:animEffect transition="in" filter="fade">
                                      <p:cBhvr>
                                        <p:cTn id="67" dur="1000"/>
                                        <p:tgtEl>
                                          <p:spTgt spid="27"/>
                                        </p:tgtEl>
                                      </p:cBhvr>
                                    </p:animEffect>
                                  </p:childTnLst>
                                </p:cTn>
                              </p:par>
                            </p:childTnLst>
                          </p:cTn>
                        </p:par>
                        <p:par>
                          <p:cTn id="68" fill="hold">
                            <p:stCondLst>
                              <p:cond delay="5750"/>
                            </p:stCondLst>
                            <p:childTnLst>
                              <p:par>
                                <p:cTn id="69" presetID="31"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1000" fill="hold"/>
                                        <p:tgtEl>
                                          <p:spTgt spid="21"/>
                                        </p:tgtEl>
                                        <p:attrNameLst>
                                          <p:attrName>ppt_w</p:attrName>
                                        </p:attrNameLst>
                                      </p:cBhvr>
                                      <p:tavLst>
                                        <p:tav tm="0">
                                          <p:val>
                                            <p:fltVal val="0"/>
                                          </p:val>
                                        </p:tav>
                                        <p:tav tm="100000">
                                          <p:val>
                                            <p:strVal val="#ppt_w"/>
                                          </p:val>
                                        </p:tav>
                                      </p:tavLst>
                                    </p:anim>
                                    <p:anim calcmode="lin" valueType="num">
                                      <p:cBhvr>
                                        <p:cTn id="72" dur="1000" fill="hold"/>
                                        <p:tgtEl>
                                          <p:spTgt spid="21"/>
                                        </p:tgtEl>
                                        <p:attrNameLst>
                                          <p:attrName>ppt_h</p:attrName>
                                        </p:attrNameLst>
                                      </p:cBhvr>
                                      <p:tavLst>
                                        <p:tav tm="0">
                                          <p:val>
                                            <p:fltVal val="0"/>
                                          </p:val>
                                        </p:tav>
                                        <p:tav tm="100000">
                                          <p:val>
                                            <p:strVal val="#ppt_h"/>
                                          </p:val>
                                        </p:tav>
                                      </p:tavLst>
                                    </p:anim>
                                    <p:anim calcmode="lin" valueType="num">
                                      <p:cBhvr>
                                        <p:cTn id="73" dur="1000" fill="hold"/>
                                        <p:tgtEl>
                                          <p:spTgt spid="21"/>
                                        </p:tgtEl>
                                        <p:attrNameLst>
                                          <p:attrName>style.rotation</p:attrName>
                                        </p:attrNameLst>
                                      </p:cBhvr>
                                      <p:tavLst>
                                        <p:tav tm="0">
                                          <p:val>
                                            <p:fltVal val="90"/>
                                          </p:val>
                                        </p:tav>
                                        <p:tav tm="100000">
                                          <p:val>
                                            <p:fltVal val="0"/>
                                          </p:val>
                                        </p:tav>
                                      </p:tavLst>
                                    </p:anim>
                                    <p:animEffect transition="in" filter="fade">
                                      <p:cBhvr>
                                        <p:cTn id="74" dur="1000"/>
                                        <p:tgtEl>
                                          <p:spTgt spid="21"/>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1000" fill="hold"/>
                                        <p:tgtEl>
                                          <p:spTgt spid="28"/>
                                        </p:tgtEl>
                                        <p:attrNameLst>
                                          <p:attrName>ppt_w</p:attrName>
                                        </p:attrNameLst>
                                      </p:cBhvr>
                                      <p:tavLst>
                                        <p:tav tm="0">
                                          <p:val>
                                            <p:fltVal val="0"/>
                                          </p:val>
                                        </p:tav>
                                        <p:tav tm="100000">
                                          <p:val>
                                            <p:strVal val="#ppt_w"/>
                                          </p:val>
                                        </p:tav>
                                      </p:tavLst>
                                    </p:anim>
                                    <p:anim calcmode="lin" valueType="num">
                                      <p:cBhvr>
                                        <p:cTn id="78" dur="1000" fill="hold"/>
                                        <p:tgtEl>
                                          <p:spTgt spid="28"/>
                                        </p:tgtEl>
                                        <p:attrNameLst>
                                          <p:attrName>ppt_h</p:attrName>
                                        </p:attrNameLst>
                                      </p:cBhvr>
                                      <p:tavLst>
                                        <p:tav tm="0">
                                          <p:val>
                                            <p:fltVal val="0"/>
                                          </p:val>
                                        </p:tav>
                                        <p:tav tm="100000">
                                          <p:val>
                                            <p:strVal val="#ppt_h"/>
                                          </p:val>
                                        </p:tav>
                                      </p:tavLst>
                                    </p:anim>
                                    <p:anim calcmode="lin" valueType="num">
                                      <p:cBhvr>
                                        <p:cTn id="79" dur="1000" fill="hold"/>
                                        <p:tgtEl>
                                          <p:spTgt spid="28"/>
                                        </p:tgtEl>
                                        <p:attrNameLst>
                                          <p:attrName>style.rotation</p:attrName>
                                        </p:attrNameLst>
                                      </p:cBhvr>
                                      <p:tavLst>
                                        <p:tav tm="0">
                                          <p:val>
                                            <p:fltVal val="90"/>
                                          </p:val>
                                        </p:tav>
                                        <p:tav tm="100000">
                                          <p:val>
                                            <p:fltVal val="0"/>
                                          </p:val>
                                        </p:tav>
                                      </p:tavLst>
                                    </p:anim>
                                    <p:animEffect transition="in" filter="fade">
                                      <p:cBhvr>
                                        <p:cTn id="8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animBg="1"/>
      <p:bldP spid="26" grpId="0" animBg="1"/>
      <p:bldP spid="27" grpId="0" animBg="1"/>
      <p:bldP spid="28"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875649" cy="11515204"/>
          </a:xfrm>
          <a:prstGeom prst="rect">
            <a:avLst/>
          </a:prstGeom>
        </p:spPr>
      </p:pic>
      <p:sp>
        <p:nvSpPr>
          <p:cNvPr id="3" name="Title 3"/>
          <p:cNvSpPr txBox="1">
            <a:spLocks/>
          </p:cNvSpPr>
          <p:nvPr/>
        </p:nvSpPr>
        <p:spPr>
          <a:xfrm>
            <a:off x="400050" y="1244781"/>
            <a:ext cx="9549441" cy="1806078"/>
          </a:xfrm>
          <a:prstGeom prst="rect">
            <a:avLst/>
          </a:prstGeom>
          <a:ln>
            <a:noFill/>
          </a:ln>
          <a:effectLst>
            <a:outerShdw blurRad="50800" dist="50800" dir="5400000" sx="1000" sy="1000" algn="ctr" rotWithShape="0">
              <a:srgbClr val="000000">
                <a:alpha val="43137"/>
              </a:srgbClr>
            </a:outerShdw>
          </a:effectLst>
        </p:spPr>
        <p:txBody>
          <a:bodyPr>
            <a:no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pPr algn="l">
              <a:lnSpc>
                <a:spcPct val="100000"/>
              </a:lnSpc>
              <a:spcBef>
                <a:spcPts val="1200"/>
              </a:spcBef>
            </a:pPr>
            <a:r>
              <a:rPr lang="en-US" sz="3600" dirty="0" smtClean="0">
                <a:ln>
                  <a:solidFill>
                    <a:srgbClr val="A0925E"/>
                  </a:solidFill>
                </a:ln>
                <a:solidFill>
                  <a:srgbClr val="1F3D7C"/>
                </a:solidFill>
                <a:effectLst>
                  <a:outerShdw blurRad="38100" dist="38100" dir="2700000" algn="tl">
                    <a:srgbClr val="000000">
                      <a:alpha val="43137"/>
                    </a:srgbClr>
                  </a:outerShdw>
                </a:effectLst>
              </a:rPr>
              <a:t>“Higher </a:t>
            </a:r>
            <a:r>
              <a:rPr lang="en-US" sz="3600" dirty="0">
                <a:ln>
                  <a:solidFill>
                    <a:srgbClr val="A0925E"/>
                  </a:solidFill>
                </a:ln>
                <a:solidFill>
                  <a:srgbClr val="1F3D7C"/>
                </a:solidFill>
                <a:effectLst>
                  <a:outerShdw blurRad="38100" dist="38100" dir="2700000" algn="tl">
                    <a:srgbClr val="000000">
                      <a:alpha val="43137"/>
                    </a:srgbClr>
                  </a:outerShdw>
                </a:effectLst>
              </a:rPr>
              <a:t>education and every other enterprise moves forward when there is good leadership; otherwise it stagnates</a:t>
            </a:r>
            <a:r>
              <a:rPr lang="en-US" sz="3600" dirty="0" smtClean="0">
                <a:ln>
                  <a:solidFill>
                    <a:srgbClr val="A0925E"/>
                  </a:solidFill>
                </a:ln>
                <a:solidFill>
                  <a:srgbClr val="1F3D7C"/>
                </a:solidFill>
                <a:effectLst>
                  <a:outerShdw blurRad="38100" dist="38100" dir="2700000" algn="tl">
                    <a:srgbClr val="000000">
                      <a:alpha val="43137"/>
                    </a:srgbClr>
                  </a:outerShdw>
                </a:effectLst>
              </a:rPr>
              <a:t>...</a:t>
            </a:r>
            <a:r>
              <a:rPr lang="en-US" sz="3600" dirty="0">
                <a:ln>
                  <a:solidFill>
                    <a:srgbClr val="A0925E"/>
                  </a:solidFill>
                </a:ln>
                <a:solidFill>
                  <a:srgbClr val="1F3D7C"/>
                </a:solidFill>
                <a:effectLst>
                  <a:outerShdw blurRad="38100" dist="38100" dir="2700000" algn="tl">
                    <a:srgbClr val="000000">
                      <a:alpha val="43137"/>
                    </a:srgbClr>
                  </a:outerShdw>
                </a:effectLst>
              </a:rPr>
              <a:t>of course, you need money. But, if you have money and no vision, you just squander it</a:t>
            </a:r>
            <a:r>
              <a:rPr lang="en-US" sz="3600" dirty="0" smtClean="0">
                <a:ln>
                  <a:solidFill>
                    <a:srgbClr val="A0925E"/>
                  </a:solidFill>
                </a:ln>
                <a:solidFill>
                  <a:srgbClr val="1F3D7C"/>
                </a:solidFill>
                <a:effectLst>
                  <a:outerShdw blurRad="38100" dist="38100" dir="2700000" algn="tl">
                    <a:srgbClr val="000000">
                      <a:alpha val="43137"/>
                    </a:srgbClr>
                  </a:outerShdw>
                </a:effectLst>
              </a:rPr>
              <a:t>.” </a:t>
            </a:r>
          </a:p>
          <a:p>
            <a:pPr>
              <a:lnSpc>
                <a:spcPts val="3600"/>
              </a:lnSpc>
              <a:spcBef>
                <a:spcPts val="1200"/>
              </a:spcBef>
            </a:pPr>
            <a:endParaRPr lang="en-US" sz="3200" b="0" dirty="0">
              <a:ln>
                <a:solidFill>
                  <a:srgbClr val="A0925E"/>
                </a:solidFill>
              </a:ln>
              <a:solidFill>
                <a:srgbClr val="A0925E"/>
              </a:solidFill>
              <a:effectLst>
                <a:outerShdw blurRad="38100" dist="38100" dir="2700000" algn="tl">
                  <a:srgbClr val="000000">
                    <a:alpha val="43137"/>
                  </a:srgbClr>
                </a:outerShdw>
              </a:effectLst>
            </a:endParaRPr>
          </a:p>
          <a:p>
            <a:pPr algn="l">
              <a:lnSpc>
                <a:spcPts val="3600"/>
              </a:lnSpc>
              <a:spcBef>
                <a:spcPts val="1200"/>
              </a:spcBef>
            </a:pPr>
            <a:r>
              <a:rPr lang="en-US" sz="3200" b="0" i="1" dirty="0" smtClean="0">
                <a:ln>
                  <a:solidFill>
                    <a:srgbClr val="A0925E"/>
                  </a:solidFill>
                </a:ln>
                <a:solidFill>
                  <a:srgbClr val="1F3D7C"/>
                </a:solidFill>
                <a:effectLst>
                  <a:outerShdw blurRad="38100" dist="38100" dir="2700000" algn="tl">
                    <a:srgbClr val="000000">
                      <a:alpha val="43137"/>
                    </a:srgbClr>
                  </a:outerShdw>
                </a:effectLst>
              </a:rPr>
              <a:t>The </a:t>
            </a:r>
            <a:r>
              <a:rPr lang="en-US" sz="3200" b="0" i="1" dirty="0">
                <a:ln>
                  <a:solidFill>
                    <a:srgbClr val="A0925E"/>
                  </a:solidFill>
                </a:ln>
                <a:solidFill>
                  <a:srgbClr val="1F3D7C"/>
                </a:solidFill>
                <a:effectLst>
                  <a:outerShdw blurRad="38100" dist="38100" dir="2700000" algn="tl">
                    <a:srgbClr val="000000">
                      <a:alpha val="43137"/>
                    </a:srgbClr>
                  </a:outerShdw>
                </a:effectLst>
              </a:rPr>
              <a:t>Rev. Theodore </a:t>
            </a:r>
            <a:r>
              <a:rPr lang="en-US" sz="3200" b="0" i="1" dirty="0" err="1">
                <a:ln>
                  <a:solidFill>
                    <a:srgbClr val="A0925E"/>
                  </a:solidFill>
                </a:ln>
                <a:solidFill>
                  <a:srgbClr val="1F3D7C"/>
                </a:solidFill>
                <a:effectLst>
                  <a:outerShdw blurRad="38100" dist="38100" dir="2700000" algn="tl">
                    <a:srgbClr val="000000">
                      <a:alpha val="43137"/>
                    </a:srgbClr>
                  </a:outerShdw>
                </a:effectLst>
              </a:rPr>
              <a:t>Hesburgh</a:t>
            </a:r>
            <a:r>
              <a:rPr lang="en-US" sz="3200" b="0" i="1" dirty="0">
                <a:ln>
                  <a:solidFill>
                    <a:srgbClr val="A0925E"/>
                  </a:solidFill>
                </a:ln>
                <a:solidFill>
                  <a:srgbClr val="1F3D7C"/>
                </a:solidFill>
                <a:effectLst>
                  <a:outerShdw blurRad="38100" dist="38100" dir="2700000" algn="tl">
                    <a:srgbClr val="000000">
                      <a:alpha val="43137"/>
                    </a:srgbClr>
                  </a:outerShdw>
                </a:effectLst>
              </a:rPr>
              <a:t> </a:t>
            </a:r>
          </a:p>
          <a:p>
            <a:pPr algn="l">
              <a:lnSpc>
                <a:spcPts val="3600"/>
              </a:lnSpc>
              <a:spcBef>
                <a:spcPts val="1200"/>
              </a:spcBef>
            </a:pPr>
            <a:r>
              <a:rPr lang="en-US" sz="3200" b="0" i="1" dirty="0">
                <a:ln>
                  <a:solidFill>
                    <a:srgbClr val="A0925E"/>
                  </a:solidFill>
                </a:ln>
                <a:solidFill>
                  <a:srgbClr val="1F3D7C"/>
                </a:solidFill>
                <a:effectLst>
                  <a:outerShdw blurRad="38100" dist="38100" dir="2700000" algn="tl">
                    <a:srgbClr val="000000">
                      <a:alpha val="43137"/>
                    </a:srgbClr>
                  </a:outerShdw>
                </a:effectLst>
              </a:rPr>
              <a:t>President, Notre Dame </a:t>
            </a:r>
          </a:p>
        </p:txBody>
      </p:sp>
    </p:spTree>
    <p:extLst>
      <p:ext uri="{BB962C8B-B14F-4D97-AF65-F5344CB8AC3E}">
        <p14:creationId xmlns:p14="http://schemas.microsoft.com/office/powerpoint/2010/main" val="37769638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7"/>
          <p:cNvSpPr>
            <a:spLocks noChangeShapeType="1"/>
          </p:cNvSpPr>
          <p:nvPr/>
        </p:nvSpPr>
        <p:spPr bwMode="auto">
          <a:xfrm flipV="1">
            <a:off x="1227583" y="2153519"/>
            <a:ext cx="5234175" cy="0"/>
          </a:xfrm>
          <a:prstGeom prst="line">
            <a:avLst/>
          </a:prstGeom>
          <a:noFill/>
          <a:ln w="1905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000000"/>
              </a:solidFill>
              <a:sym typeface="Gill Sans" charset="0"/>
            </a:endParaRPr>
          </a:p>
        </p:txBody>
      </p:sp>
      <p:sp>
        <p:nvSpPr>
          <p:cNvPr id="2" name="TextBox 1"/>
          <p:cNvSpPr txBox="1"/>
          <p:nvPr/>
        </p:nvSpPr>
        <p:spPr>
          <a:xfrm>
            <a:off x="1154323" y="1374356"/>
            <a:ext cx="10269812" cy="3600986"/>
          </a:xfrm>
          <a:prstGeom prst="rect">
            <a:avLst/>
          </a:prstGeom>
          <a:noFill/>
        </p:spPr>
        <p:txBody>
          <a:bodyPr wrap="square" rtlCol="0">
            <a:spAutoFit/>
          </a:bodyPr>
          <a:lstStyle/>
          <a:p>
            <a:r>
              <a:rPr lang="en-US" sz="4800" b="1" dirty="0" smtClean="0">
                <a:solidFill>
                  <a:srgbClr val="1F3D7C"/>
                </a:solidFill>
                <a:effectLst>
                  <a:outerShdw blurRad="38100" dist="38100" dir="2700000" algn="tl">
                    <a:srgbClr val="000000">
                      <a:alpha val="43137"/>
                    </a:srgbClr>
                  </a:outerShdw>
                </a:effectLst>
                <a:latin typeface="Calibri" panose="020F0502020204030204" pitchFamily="34" charset="0"/>
                <a:ea typeface="ＭＳ Ｐゴシック" charset="0"/>
                <a:cs typeface="Bebas Neue" charset="0"/>
              </a:rPr>
              <a:t>Basic Assumption </a:t>
            </a:r>
          </a:p>
          <a:p>
            <a:endParaRPr lang="en-US" sz="3600" b="1" dirty="0" smtClean="0">
              <a:solidFill>
                <a:srgbClr val="1F3D7C"/>
              </a:solidFill>
              <a:latin typeface="Calibri" panose="020F0502020204030204" pitchFamily="34" charset="0"/>
              <a:ea typeface="ＭＳ Ｐゴシック" charset="0"/>
              <a:cs typeface="Bebas Neue" charset="0"/>
            </a:endParaRPr>
          </a:p>
          <a:p>
            <a:r>
              <a:rPr lang="en-US" sz="4800" dirty="0">
                <a:effectLst>
                  <a:outerShdw blurRad="38100" dist="38100" dir="2700000" algn="tl">
                    <a:srgbClr val="000000">
                      <a:alpha val="43137"/>
                    </a:srgbClr>
                  </a:outerShdw>
                </a:effectLst>
              </a:rPr>
              <a:t>The quality of leadership, more than any other single factor, determines the success or failure of an organization </a:t>
            </a:r>
          </a:p>
        </p:txBody>
      </p:sp>
    </p:spTree>
    <p:extLst>
      <p:ext uri="{BB962C8B-B14F-4D97-AF65-F5344CB8AC3E}">
        <p14:creationId xmlns:p14="http://schemas.microsoft.com/office/powerpoint/2010/main" val="449581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0167" y="0"/>
            <a:ext cx="5788324" cy="6124754"/>
          </a:xfrm>
          <a:prstGeom prst="rect">
            <a:avLst/>
          </a:prstGeom>
        </p:spPr>
        <p:txBody>
          <a:bodyPr wrap="square">
            <a:spAutoFit/>
          </a:bodyPr>
          <a:lstStyle/>
          <a:p>
            <a:pPr lvl="0" algn="ctr">
              <a:spcBef>
                <a:spcPts val="1200"/>
              </a:spcBef>
            </a:pPr>
            <a:endParaRPr lang="en-US" sz="4400" b="1" dirty="0" smtClean="0">
              <a:solidFill>
                <a:srgbClr val="1F3D7C"/>
              </a:solidFill>
            </a:endParaRPr>
          </a:p>
          <a:p>
            <a:pPr lvl="0">
              <a:spcBef>
                <a:spcPts val="1200"/>
              </a:spcBef>
            </a:pPr>
            <a:r>
              <a:rPr lang="en-US" sz="4400" b="1" dirty="0" smtClean="0">
                <a:solidFill>
                  <a:srgbClr val="1F3D7C"/>
                </a:solidFill>
                <a:effectLst>
                  <a:outerShdw blurRad="38100" dist="38100" dir="2700000" algn="tl">
                    <a:srgbClr val="000000">
                      <a:alpha val="43137"/>
                    </a:srgbClr>
                  </a:outerShdw>
                </a:effectLst>
              </a:rPr>
              <a:t>“Leadership requires major expenditures of effort and energy – more than most people care to take.”  </a:t>
            </a:r>
          </a:p>
          <a:p>
            <a:pPr lvl="0">
              <a:spcBef>
                <a:spcPts val="1200"/>
              </a:spcBef>
            </a:pPr>
            <a:endParaRPr lang="en-US" sz="2800" dirty="0">
              <a:solidFill>
                <a:srgbClr val="A0925E"/>
              </a:solidFill>
              <a:effectLst>
                <a:outerShdw blurRad="38100" dist="38100" dir="2700000" algn="tl">
                  <a:srgbClr val="000000">
                    <a:alpha val="43137"/>
                  </a:srgbClr>
                </a:outerShdw>
              </a:effectLst>
            </a:endParaRPr>
          </a:p>
          <a:p>
            <a:pPr lvl="0">
              <a:lnSpc>
                <a:spcPts val="3600"/>
              </a:lnSpc>
              <a:spcBef>
                <a:spcPts val="1200"/>
              </a:spcBef>
            </a:pPr>
            <a:r>
              <a:rPr lang="en-US" sz="4000" i="1" dirty="0">
                <a:solidFill>
                  <a:srgbClr val="A0925E"/>
                </a:solidFill>
                <a:effectLst>
                  <a:outerShdw blurRad="38100" dist="38100" dir="2700000" algn="tl">
                    <a:srgbClr val="000000">
                      <a:alpha val="43137"/>
                    </a:srgbClr>
                  </a:outerShdw>
                </a:effectLst>
              </a:rPr>
              <a:t>J</a:t>
            </a:r>
            <a:r>
              <a:rPr lang="en-US" sz="4000" i="1" dirty="0" smtClean="0">
                <a:solidFill>
                  <a:srgbClr val="A0925E"/>
                </a:solidFill>
                <a:effectLst>
                  <a:outerShdw blurRad="38100" dist="38100" dir="2700000" algn="tl">
                    <a:srgbClr val="000000">
                      <a:alpha val="43137"/>
                    </a:srgbClr>
                  </a:outerShdw>
                </a:effectLst>
              </a:rPr>
              <a:t>ohn Gardner </a:t>
            </a:r>
          </a:p>
          <a:p>
            <a:pPr lvl="0">
              <a:lnSpc>
                <a:spcPts val="3600"/>
              </a:lnSpc>
              <a:spcBef>
                <a:spcPts val="1200"/>
              </a:spcBef>
            </a:pPr>
            <a:r>
              <a:rPr lang="en-US" sz="4000" i="1" dirty="0" smtClean="0">
                <a:solidFill>
                  <a:srgbClr val="A0925E"/>
                </a:solidFill>
                <a:effectLst>
                  <a:outerShdw blurRad="38100" dist="38100" dir="2700000" algn="tl">
                    <a:srgbClr val="000000">
                      <a:alpha val="43137"/>
                    </a:srgbClr>
                  </a:outerShdw>
                </a:effectLst>
              </a:rPr>
              <a:t>Secretary of HEW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135" y="-1278571"/>
            <a:ext cx="9401062" cy="11937856"/>
          </a:xfrm>
          <a:prstGeom prst="rect">
            <a:avLst/>
          </a:prstGeom>
        </p:spPr>
      </p:pic>
    </p:spTree>
    <p:extLst>
      <p:ext uri="{BB962C8B-B14F-4D97-AF65-F5344CB8AC3E}">
        <p14:creationId xmlns:p14="http://schemas.microsoft.com/office/powerpoint/2010/main" val="9366923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down)">
                                      <p:cBhvr>
                                        <p:cTn id="10" dur="500"/>
                                        <p:tgtEl>
                                          <p:spTgt spid="6">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down)">
                                      <p:cBhvr>
                                        <p:cTn id="13" dur="500"/>
                                        <p:tgtEl>
                                          <p:spTgt spid="6">
                                            <p:txEl>
                                              <p:pRg st="4" end="4"/>
                                            </p:txEl>
                                          </p:spTgt>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im1">
  <a:themeElements>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im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im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im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im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im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im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im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im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im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im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im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im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Jim1">
  <a:themeElements>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im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im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im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im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im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im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im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im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im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im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im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im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Jim1">
  <a:themeElements>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im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im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im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im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im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im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im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im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im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im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im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im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im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1260</Words>
  <Application>Microsoft Office PowerPoint</Application>
  <PresentationFormat>Widescreen</PresentationFormat>
  <Paragraphs>257</Paragraphs>
  <Slides>60</Slides>
  <Notes>9</Notes>
  <HiddenSlides>6</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60</vt:i4>
      </vt:variant>
    </vt:vector>
  </HeadingPairs>
  <TitlesOfParts>
    <vt:vector size="74" baseType="lpstr">
      <vt:lpstr>BatangChe</vt:lpstr>
      <vt:lpstr>ＭＳ Ｐゴシック</vt:lpstr>
      <vt:lpstr>Arial</vt:lpstr>
      <vt:lpstr>Bebas Neue</vt:lpstr>
      <vt:lpstr>Brush Script MT</vt:lpstr>
      <vt:lpstr>Calibri</vt:lpstr>
      <vt:lpstr>Calibri Light</vt:lpstr>
      <vt:lpstr>Gill Sans</vt:lpstr>
      <vt:lpstr>Times New Roman</vt:lpstr>
      <vt:lpstr>Office Theme</vt:lpstr>
      <vt:lpstr>Custom Design</vt:lpstr>
      <vt:lpstr>Jim1</vt:lpstr>
      <vt:lpstr>1_Jim1</vt:lpstr>
      <vt:lpstr>2_Jim1</vt:lpstr>
      <vt:lpstr>New Directions in Student Development </vt:lpstr>
      <vt:lpstr>Who says you cannot go home again?</vt:lpstr>
      <vt:lpstr>PowerPoint Presentation</vt:lpstr>
      <vt:lpstr>Four Phases of Leadership Growth</vt:lpstr>
      <vt:lpstr>Discovering and Developing the Leader in You </vt:lpstr>
      <vt:lpstr>The Best of Times and the Worst of Times</vt:lpstr>
      <vt:lpstr>PowerPoint Presentation</vt:lpstr>
      <vt:lpstr>PowerPoint Presentation</vt:lpstr>
      <vt:lpstr>PowerPoint Presentation</vt:lpstr>
      <vt:lpstr>PowerPoint Presentation</vt:lpstr>
      <vt:lpstr>PowerPoint Presentation</vt:lpstr>
      <vt:lpstr>Let’s Begin with the</vt:lpstr>
      <vt:lpstr>PowerPoint Presentation</vt:lpstr>
      <vt:lpstr>PowerPoint Presentation</vt:lpstr>
      <vt:lpstr>Leadership begins with YOU!!!</vt:lpstr>
      <vt:lpstr>PowerPoint Presentation</vt:lpstr>
      <vt:lpstr>PowerPoint Presentation</vt:lpstr>
      <vt:lpstr>Since leadership begins with you, let’s explore the leader within…  </vt:lpstr>
      <vt:lpstr>PowerPoint Presentation</vt:lpstr>
      <vt:lpstr>Who is a leader? </vt:lpstr>
      <vt:lpstr>PowerPoint Presentation</vt:lpstr>
      <vt:lpstr>PowerPoint Presentation</vt:lpstr>
      <vt:lpstr>How do you get others to follow you? </vt:lpstr>
      <vt:lpstr>Demonstrate  Leadership! </vt:lpstr>
      <vt:lpstr>PowerPoint Presentation</vt:lpstr>
      <vt:lpstr>Theories of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Styles of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End Where We Began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2014-10-17T17:02:20Z</dcterms:created>
  <dcterms:modified xsi:type="dcterms:W3CDTF">2016-03-02T14:00:37Z</dcterms:modified>
</cp:coreProperties>
</file>