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7" r:id="rId9"/>
    <p:sldId id="263" r:id="rId10"/>
    <p:sldId id="264" r:id="rId11"/>
    <p:sldId id="265" r:id="rId12"/>
    <p:sldId id="266"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2/28/2018</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2/28/2018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2/28/2018</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trimmi2@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goodreads.com/author/show/476787.Tony_Dung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082217"/>
          </a:xfrm>
        </p:spPr>
        <p:txBody>
          <a:bodyPr>
            <a:normAutofit/>
          </a:bodyPr>
          <a:lstStyle/>
          <a:p>
            <a:pPr algn="ctr"/>
            <a:r>
              <a:rPr lang="en-US" sz="3600" dirty="0"/>
              <a:t>Come set Your PLATE </a:t>
            </a:r>
            <a:br>
              <a:rPr lang="en-US" sz="3600" dirty="0"/>
            </a:br>
            <a:r>
              <a:rPr lang="en-US" sz="3600" dirty="0"/>
              <a:t>Know Yourself to Serve Others</a:t>
            </a:r>
            <a:br>
              <a:rPr lang="en-US" sz="3600" dirty="0"/>
            </a:br>
            <a:endParaRPr lang="en-US" sz="3600" dirty="0"/>
          </a:p>
        </p:txBody>
      </p:sp>
      <p:sp>
        <p:nvSpPr>
          <p:cNvPr id="3" name="Subtitle 2"/>
          <p:cNvSpPr>
            <a:spLocks noGrp="1"/>
          </p:cNvSpPr>
          <p:nvPr>
            <p:ph type="subTitle" idx="1"/>
          </p:nvPr>
        </p:nvSpPr>
        <p:spPr>
          <a:xfrm>
            <a:off x="2417780" y="3568699"/>
            <a:ext cx="8637072" cy="1957457"/>
          </a:xfrm>
        </p:spPr>
        <p:txBody>
          <a:bodyPr>
            <a:normAutofit/>
          </a:bodyPr>
          <a:lstStyle/>
          <a:p>
            <a:pPr algn="ctr"/>
            <a:r>
              <a:rPr lang="en-US" dirty="0"/>
              <a:t>Presenter: Cindy L. </a:t>
            </a:r>
            <a:r>
              <a:rPr lang="en-US" dirty="0" smtClean="0"/>
              <a:t> Trimmier-Lee</a:t>
            </a:r>
            <a:endParaRPr lang="en-US" dirty="0"/>
          </a:p>
          <a:p>
            <a:pPr algn="ctr"/>
            <a:r>
              <a:rPr lang="en-US" dirty="0" err="1"/>
              <a:t>Life.Live.Learn</a:t>
            </a:r>
            <a:endParaRPr lang="en-US" dirty="0"/>
          </a:p>
          <a:p>
            <a:pPr algn="ctr"/>
            <a:r>
              <a:rPr lang="en-US" dirty="0">
                <a:hlinkClick r:id="rId2"/>
              </a:rPr>
              <a:t>ctrimmi2@gmail.com</a:t>
            </a:r>
            <a:endParaRPr lang="en-US" dirty="0"/>
          </a:p>
          <a:p>
            <a:pPr algn="ctr"/>
            <a:r>
              <a:rPr lang="en-US" dirty="0"/>
              <a:t>Know that each of us holds a beauty and a gift to share</a:t>
            </a:r>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2024562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F8392-4461-4C8A-90F4-8E8756A4CD3E}"/>
              </a:ext>
            </a:extLst>
          </p:cNvPr>
          <p:cNvSpPr>
            <a:spLocks noGrp="1"/>
          </p:cNvSpPr>
          <p:nvPr>
            <p:ph type="title"/>
          </p:nvPr>
        </p:nvSpPr>
        <p:spPr/>
        <p:txBody>
          <a:bodyPr>
            <a:normAutofit fontScale="90000"/>
          </a:bodyPr>
          <a:lstStyle/>
          <a:p>
            <a:pPr algn="ctr"/>
            <a:r>
              <a:rPr lang="en-US" dirty="0" err="1" smtClean="0"/>
              <a:t>DoES</a:t>
            </a:r>
            <a:r>
              <a:rPr lang="en-US" dirty="0" smtClean="0"/>
              <a:t> what </a:t>
            </a:r>
            <a:r>
              <a:rPr lang="en-US" dirty="0"/>
              <a:t>you say line up with what you do</a:t>
            </a:r>
            <a:br>
              <a:rPr lang="en-US" dirty="0"/>
            </a:br>
            <a:r>
              <a:rPr lang="en-US" dirty="0"/>
              <a:t>set the standard</a:t>
            </a:r>
          </a:p>
        </p:txBody>
      </p:sp>
      <p:sp>
        <p:nvSpPr>
          <p:cNvPr id="3" name="TextBox 2">
            <a:extLst>
              <a:ext uri="{FF2B5EF4-FFF2-40B4-BE49-F238E27FC236}">
                <a16:creationId xmlns:a16="http://schemas.microsoft.com/office/drawing/2014/main" id="{09AD5EA2-B64F-4212-824F-DB61124DE18F}"/>
              </a:ext>
            </a:extLst>
          </p:cNvPr>
          <p:cNvSpPr txBox="1"/>
          <p:nvPr/>
        </p:nvSpPr>
        <p:spPr>
          <a:xfrm>
            <a:off x="1451580" y="2171700"/>
            <a:ext cx="9603274" cy="3046988"/>
          </a:xfrm>
          <a:prstGeom prst="rect">
            <a:avLst/>
          </a:prstGeom>
          <a:noFill/>
        </p:spPr>
        <p:txBody>
          <a:bodyPr wrap="square" rtlCol="0">
            <a:spAutoFit/>
          </a:bodyPr>
          <a:lstStyle/>
          <a:p>
            <a:pPr algn="ctr"/>
            <a:r>
              <a:rPr lang="en-US" sz="3200" dirty="0"/>
              <a:t>You set them for you </a:t>
            </a:r>
          </a:p>
          <a:p>
            <a:pPr algn="ctr"/>
            <a:r>
              <a:rPr lang="en-US" sz="3200" dirty="0"/>
              <a:t>Set them limitlessly</a:t>
            </a:r>
          </a:p>
          <a:p>
            <a:pPr algn="ctr"/>
            <a:r>
              <a:rPr lang="en-US" sz="3200" dirty="0"/>
              <a:t> What is your </a:t>
            </a:r>
            <a:r>
              <a:rPr lang="en-US" sz="3200" dirty="0" smtClean="0"/>
              <a:t>standard? </a:t>
            </a:r>
            <a:endParaRPr lang="en-US" sz="3200" dirty="0"/>
          </a:p>
          <a:p>
            <a:pPr algn="ctr"/>
            <a:r>
              <a:rPr lang="en-US" sz="3200" dirty="0"/>
              <a:t>You must set It.</a:t>
            </a:r>
          </a:p>
          <a:p>
            <a:pPr algn="ctr"/>
            <a:r>
              <a:rPr lang="en-US" sz="3200" dirty="0"/>
              <a:t> So what opposes </a:t>
            </a:r>
            <a:r>
              <a:rPr lang="en-US" sz="3200" dirty="0" smtClean="0"/>
              <a:t>You?</a:t>
            </a:r>
            <a:endParaRPr lang="en-US" sz="3200" dirty="0"/>
          </a:p>
          <a:p>
            <a:pPr algn="ctr"/>
            <a:r>
              <a:rPr lang="en-US" sz="3200" b="1" dirty="0">
                <a:solidFill>
                  <a:srgbClr val="FF0000"/>
                </a:solidFill>
              </a:rPr>
              <a:t>Good – Best – Why Not Excellent</a:t>
            </a:r>
            <a:endParaRPr lang="en-US" sz="3200" dirty="0"/>
          </a:p>
        </p:txBody>
      </p:sp>
    </p:spTree>
    <p:extLst>
      <p:ext uri="{BB962C8B-B14F-4D97-AF65-F5344CB8AC3E}">
        <p14:creationId xmlns:p14="http://schemas.microsoft.com/office/powerpoint/2010/main" val="2623175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A6315-9F77-40BB-B41A-321795E2F2BA}"/>
              </a:ext>
            </a:extLst>
          </p:cNvPr>
          <p:cNvSpPr>
            <a:spLocks noGrp="1"/>
          </p:cNvSpPr>
          <p:nvPr>
            <p:ph type="title"/>
          </p:nvPr>
        </p:nvSpPr>
        <p:spPr/>
        <p:txBody>
          <a:bodyPr/>
          <a:lstStyle/>
          <a:p>
            <a:pPr algn="ctr"/>
            <a:r>
              <a:rPr lang="en-US" b="1" dirty="0"/>
              <a:t>I need you to learn this word</a:t>
            </a:r>
            <a:br>
              <a:rPr lang="en-US" b="1" dirty="0"/>
            </a:br>
            <a:r>
              <a:rPr lang="en-US" b="1" dirty="0"/>
              <a:t>NO</a:t>
            </a:r>
          </a:p>
        </p:txBody>
      </p:sp>
      <p:sp>
        <p:nvSpPr>
          <p:cNvPr id="3" name="TextBox 2">
            <a:extLst>
              <a:ext uri="{FF2B5EF4-FFF2-40B4-BE49-F238E27FC236}">
                <a16:creationId xmlns:a16="http://schemas.microsoft.com/office/drawing/2014/main" id="{B0B3A0DE-19A8-4A3D-A504-7B4DAE1D4C57}"/>
              </a:ext>
            </a:extLst>
          </p:cNvPr>
          <p:cNvSpPr txBox="1"/>
          <p:nvPr/>
        </p:nvSpPr>
        <p:spPr>
          <a:xfrm>
            <a:off x="1451580" y="2070100"/>
            <a:ext cx="9432320" cy="2862322"/>
          </a:xfrm>
          <a:prstGeom prst="rect">
            <a:avLst/>
          </a:prstGeom>
          <a:noFill/>
        </p:spPr>
        <p:txBody>
          <a:bodyPr wrap="square" rtlCol="0">
            <a:spAutoFit/>
          </a:bodyPr>
          <a:lstStyle/>
          <a:p>
            <a:pPr algn="ctr"/>
            <a:r>
              <a:rPr lang="en-US" sz="3600" dirty="0"/>
              <a:t>No is a powerful word, to me it’s the single most powerful word in the English language said clearly, strongly and with enough frequency and force ; it can altar the course of history.</a:t>
            </a:r>
          </a:p>
          <a:p>
            <a:pPr algn="ctr"/>
            <a:r>
              <a:rPr lang="en-US" sz="2800" dirty="0"/>
              <a:t>Shonda Rimes</a:t>
            </a:r>
            <a:r>
              <a:rPr lang="en-US" sz="3600" dirty="0"/>
              <a:t>.</a:t>
            </a:r>
          </a:p>
        </p:txBody>
      </p:sp>
    </p:spTree>
    <p:extLst>
      <p:ext uri="{BB962C8B-B14F-4D97-AF65-F5344CB8AC3E}">
        <p14:creationId xmlns:p14="http://schemas.microsoft.com/office/powerpoint/2010/main" val="2992839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5887C-1C1A-44DD-8480-BDB6241773CB}"/>
              </a:ext>
            </a:extLst>
          </p:cNvPr>
          <p:cNvSpPr>
            <a:spLocks noGrp="1"/>
          </p:cNvSpPr>
          <p:nvPr>
            <p:ph type="title"/>
          </p:nvPr>
        </p:nvSpPr>
        <p:spPr>
          <a:xfrm>
            <a:off x="1449217" y="457201"/>
            <a:ext cx="9609706" cy="977899"/>
          </a:xfrm>
        </p:spPr>
        <p:txBody>
          <a:bodyPr/>
          <a:lstStyle/>
          <a:p>
            <a:pPr algn="ctr"/>
            <a:r>
              <a:rPr lang="en-US" dirty="0"/>
              <a:t>Life Skills To Grow ones worth </a:t>
            </a:r>
            <a:br>
              <a:rPr lang="en-US" dirty="0"/>
            </a:br>
            <a:r>
              <a:rPr lang="en-US" dirty="0"/>
              <a:t>Evaluate Oneself </a:t>
            </a:r>
          </a:p>
        </p:txBody>
      </p:sp>
      <p:sp>
        <p:nvSpPr>
          <p:cNvPr id="3" name="Content Placeholder 2">
            <a:extLst>
              <a:ext uri="{FF2B5EF4-FFF2-40B4-BE49-F238E27FC236}">
                <a16:creationId xmlns:a16="http://schemas.microsoft.com/office/drawing/2014/main" id="{C7E5F67C-AF91-44EC-9A2F-4D74771D9F0C}"/>
              </a:ext>
            </a:extLst>
          </p:cNvPr>
          <p:cNvSpPr>
            <a:spLocks noGrp="1"/>
          </p:cNvSpPr>
          <p:nvPr>
            <p:ph sz="half" idx="1"/>
          </p:nvPr>
        </p:nvSpPr>
        <p:spPr>
          <a:xfrm>
            <a:off x="1208149" y="1744750"/>
            <a:ext cx="4645152" cy="4724400"/>
          </a:xfrm>
        </p:spPr>
        <p:txBody>
          <a:bodyPr>
            <a:normAutofit fontScale="55000" lnSpcReduction="20000"/>
          </a:bodyPr>
          <a:lstStyle/>
          <a:p>
            <a:r>
              <a:rPr lang="en-US" sz="2900" b="1" dirty="0"/>
              <a:t>Know your faith principals </a:t>
            </a:r>
            <a:endParaRPr lang="en-US" sz="2900" b="1" dirty="0" smtClean="0"/>
          </a:p>
          <a:p>
            <a:r>
              <a:rPr lang="en-US" sz="2900" b="1" dirty="0"/>
              <a:t>Know when to say enough is enough for and about anything</a:t>
            </a:r>
          </a:p>
          <a:p>
            <a:r>
              <a:rPr lang="en-US" sz="2900" b="1" dirty="0" smtClean="0"/>
              <a:t>Can </a:t>
            </a:r>
            <a:r>
              <a:rPr lang="en-US" sz="2900" b="1" dirty="0"/>
              <a:t>you hold and start a conversation</a:t>
            </a:r>
          </a:p>
          <a:p>
            <a:r>
              <a:rPr lang="en-US" sz="2900" b="1" dirty="0"/>
              <a:t>Can you properly introduce yourself</a:t>
            </a:r>
          </a:p>
          <a:p>
            <a:r>
              <a:rPr lang="en-US" sz="2900" b="1" dirty="0"/>
              <a:t>Can you dress properly for anything (function)</a:t>
            </a:r>
          </a:p>
          <a:p>
            <a:r>
              <a:rPr lang="en-US" sz="2900" b="1" dirty="0"/>
              <a:t>Can you be alone and be okay</a:t>
            </a:r>
          </a:p>
          <a:p>
            <a:r>
              <a:rPr lang="en-US" sz="2900" b="1" dirty="0"/>
              <a:t>Can you do for yourself</a:t>
            </a:r>
          </a:p>
          <a:p>
            <a:r>
              <a:rPr lang="en-US" sz="2900" b="1" dirty="0"/>
              <a:t>Can  you properly ask for things you need: a raise, job, time off, money etc.</a:t>
            </a:r>
          </a:p>
          <a:p>
            <a:r>
              <a:rPr lang="en-US" sz="2900" b="1" dirty="0"/>
              <a:t>Know Your Value is not in things</a:t>
            </a:r>
          </a:p>
          <a:p>
            <a:r>
              <a:rPr lang="en-US" sz="2900" b="1" dirty="0"/>
              <a:t>Share your gifts and add value to others</a:t>
            </a:r>
          </a:p>
          <a:p>
            <a:endParaRPr lang="en-US" dirty="0"/>
          </a:p>
        </p:txBody>
      </p:sp>
      <p:sp>
        <p:nvSpPr>
          <p:cNvPr id="4" name="Content Placeholder 3">
            <a:extLst>
              <a:ext uri="{FF2B5EF4-FFF2-40B4-BE49-F238E27FC236}">
                <a16:creationId xmlns:a16="http://schemas.microsoft.com/office/drawing/2014/main" id="{BD7A280B-BBA7-476E-83EC-147B7EC14939}"/>
              </a:ext>
            </a:extLst>
          </p:cNvPr>
          <p:cNvSpPr>
            <a:spLocks noGrp="1"/>
          </p:cNvSpPr>
          <p:nvPr>
            <p:ph sz="half" idx="2"/>
          </p:nvPr>
        </p:nvSpPr>
        <p:spPr>
          <a:xfrm>
            <a:off x="6413771" y="1811252"/>
            <a:ext cx="4645152" cy="4876800"/>
          </a:xfrm>
        </p:spPr>
        <p:txBody>
          <a:bodyPr>
            <a:normAutofit fontScale="55000" lnSpcReduction="20000"/>
          </a:bodyPr>
          <a:lstStyle/>
          <a:p>
            <a:r>
              <a:rPr lang="en-US" sz="2900" b="1" dirty="0"/>
              <a:t>Can you put  yourself  first /then others </a:t>
            </a:r>
          </a:p>
          <a:p>
            <a:r>
              <a:rPr lang="en-US" sz="2900" b="1" dirty="0"/>
              <a:t>Can you agree to disagree truly and mean it</a:t>
            </a:r>
          </a:p>
          <a:p>
            <a:r>
              <a:rPr lang="en-US" sz="2900" b="1" dirty="0"/>
              <a:t>Take care of yourself Spirit, Soul and Body</a:t>
            </a:r>
          </a:p>
          <a:p>
            <a:r>
              <a:rPr lang="en-US" sz="2900" b="1" dirty="0"/>
              <a:t>Set, short, mid range and long term goals to reach</a:t>
            </a:r>
          </a:p>
          <a:p>
            <a:r>
              <a:rPr lang="en-US" sz="2900" b="1" dirty="0"/>
              <a:t>Love at all times no matter what </a:t>
            </a:r>
          </a:p>
          <a:p>
            <a:r>
              <a:rPr lang="en-US" sz="2900" b="1" dirty="0"/>
              <a:t>Be a true good friend loves at all times, will tell you the truth, want leave you when you need them and forgive you. Will do the best for you.</a:t>
            </a:r>
          </a:p>
          <a:p>
            <a:r>
              <a:rPr lang="en-US" sz="2900" b="1" dirty="0"/>
              <a:t>Net Worth is in the small things, time, love</a:t>
            </a:r>
          </a:p>
          <a:p>
            <a:r>
              <a:rPr lang="en-US" sz="2900" b="1" dirty="0"/>
              <a:t>Learn something new </a:t>
            </a:r>
          </a:p>
          <a:p>
            <a:r>
              <a:rPr lang="en-US" sz="2900" b="1" dirty="0" smtClean="0"/>
              <a:t>Health relationships		</a:t>
            </a:r>
          </a:p>
          <a:p>
            <a:r>
              <a:rPr lang="en-US" sz="2900" b="1" dirty="0" smtClean="0"/>
              <a:t>Always </a:t>
            </a:r>
            <a:r>
              <a:rPr lang="en-US" sz="2900" b="1" dirty="0"/>
              <a:t>stand on Truth</a:t>
            </a:r>
          </a:p>
          <a:p>
            <a:endParaRPr lang="en-US" sz="2900" b="1" dirty="0"/>
          </a:p>
          <a:p>
            <a:endParaRPr lang="en-US" dirty="0"/>
          </a:p>
        </p:txBody>
      </p:sp>
    </p:spTree>
    <p:extLst>
      <p:ext uri="{BB962C8B-B14F-4D97-AF65-F5344CB8AC3E}">
        <p14:creationId xmlns:p14="http://schemas.microsoft.com/office/powerpoint/2010/main" val="49553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CD6DC-A487-4777-96BF-7D438F3E120C}"/>
              </a:ext>
            </a:extLst>
          </p:cNvPr>
          <p:cNvSpPr>
            <a:spLocks noGrp="1"/>
          </p:cNvSpPr>
          <p:nvPr>
            <p:ph type="title"/>
          </p:nvPr>
        </p:nvSpPr>
        <p:spPr>
          <a:xfrm>
            <a:off x="876300" y="804519"/>
            <a:ext cx="11163299" cy="998881"/>
          </a:xfrm>
        </p:spPr>
        <p:txBody>
          <a:bodyPr>
            <a:normAutofit fontScale="90000"/>
          </a:bodyPr>
          <a:lstStyle/>
          <a:p>
            <a:r>
              <a:rPr lang="en-US" sz="2800" b="1" dirty="0"/>
              <a:t>Success </a:t>
            </a:r>
            <a:r>
              <a:rPr lang="en-US" sz="2800" dirty="0"/>
              <a:t>-The achievement of something ..</a:t>
            </a:r>
            <a:br>
              <a:rPr lang="en-US" sz="2800" dirty="0"/>
            </a:br>
            <a:r>
              <a:rPr lang="en-US" sz="2800" dirty="0"/>
              <a:t>not </a:t>
            </a:r>
            <a:r>
              <a:rPr lang="en-US" sz="2800" b="1" dirty="0"/>
              <a:t>for</a:t>
            </a:r>
            <a:r>
              <a:rPr lang="en-US" sz="2800" dirty="0"/>
              <a:t> others but for ones self that the results effect others</a:t>
            </a:r>
          </a:p>
        </p:txBody>
      </p:sp>
      <p:sp>
        <p:nvSpPr>
          <p:cNvPr id="3" name="Content Placeholder 2">
            <a:extLst>
              <a:ext uri="{FF2B5EF4-FFF2-40B4-BE49-F238E27FC236}">
                <a16:creationId xmlns:a16="http://schemas.microsoft.com/office/drawing/2014/main" id="{2B807DF6-446E-4C68-94D0-2641EB9DA6C6}"/>
              </a:ext>
            </a:extLst>
          </p:cNvPr>
          <p:cNvSpPr>
            <a:spLocks noGrp="1"/>
          </p:cNvSpPr>
          <p:nvPr>
            <p:ph idx="1"/>
          </p:nvPr>
        </p:nvSpPr>
        <p:spPr>
          <a:xfrm>
            <a:off x="1426179" y="2015732"/>
            <a:ext cx="9940321" cy="3940568"/>
          </a:xfrm>
        </p:spPr>
        <p:txBody>
          <a:bodyPr>
            <a:normAutofit lnSpcReduction="10000"/>
          </a:bodyPr>
          <a:lstStyle/>
          <a:p>
            <a:pPr marL="0" indent="0" algn="just">
              <a:buNone/>
            </a:pPr>
            <a:endParaRPr lang="en-US" dirty="0"/>
          </a:p>
          <a:p>
            <a:pPr algn="just"/>
            <a:r>
              <a:rPr lang="en-US" sz="2400" b="1" dirty="0"/>
              <a:t>S = someone or something</a:t>
            </a:r>
          </a:p>
          <a:p>
            <a:pPr lvl="3" algn="just"/>
            <a:r>
              <a:rPr lang="en-US" sz="2400" b="1" dirty="0"/>
              <a:t>U = understanding / unrestrained </a:t>
            </a:r>
          </a:p>
          <a:p>
            <a:pPr lvl="4" algn="just"/>
            <a:r>
              <a:rPr lang="en-US" sz="2400" b="1" dirty="0"/>
              <a:t>C = carefully ( thinking it out)</a:t>
            </a:r>
          </a:p>
          <a:p>
            <a:pPr lvl="5" algn="just"/>
            <a:r>
              <a:rPr lang="en-US" sz="2400" b="1" dirty="0"/>
              <a:t>C = Considering ( all that it takes)</a:t>
            </a:r>
          </a:p>
          <a:p>
            <a:pPr lvl="7" algn="just"/>
            <a:r>
              <a:rPr lang="en-US" sz="2400" b="1" dirty="0"/>
              <a:t>E = Enough ( count the cost)</a:t>
            </a:r>
          </a:p>
          <a:p>
            <a:pPr lvl="8" algn="just"/>
            <a:r>
              <a:rPr lang="en-US" sz="2400" b="1" dirty="0"/>
              <a:t>S = Support ( others with you)</a:t>
            </a:r>
          </a:p>
          <a:p>
            <a:pPr lvl="8" algn="just"/>
            <a:r>
              <a:rPr lang="en-US" sz="2400" b="1" dirty="0"/>
              <a:t>S = Strength / someone else</a:t>
            </a:r>
          </a:p>
        </p:txBody>
      </p:sp>
    </p:spTree>
    <p:extLst>
      <p:ext uri="{BB962C8B-B14F-4D97-AF65-F5344CB8AC3E}">
        <p14:creationId xmlns:p14="http://schemas.microsoft.com/office/powerpoint/2010/main" val="2623233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A8A94-8312-4079-9EFD-EA063CCEDC91}"/>
              </a:ext>
            </a:extLst>
          </p:cNvPr>
          <p:cNvSpPr>
            <a:spLocks noGrp="1"/>
          </p:cNvSpPr>
          <p:nvPr>
            <p:ph type="title"/>
          </p:nvPr>
        </p:nvSpPr>
        <p:spPr/>
        <p:txBody>
          <a:bodyPr/>
          <a:lstStyle/>
          <a:p>
            <a:pPr algn="ctr"/>
            <a:r>
              <a:rPr lang="en-US" dirty="0"/>
              <a:t>Will you do It </a:t>
            </a:r>
          </a:p>
        </p:txBody>
      </p:sp>
      <p:sp>
        <p:nvSpPr>
          <p:cNvPr id="3" name="Content Placeholder 2">
            <a:extLst>
              <a:ext uri="{FF2B5EF4-FFF2-40B4-BE49-F238E27FC236}">
                <a16:creationId xmlns:a16="http://schemas.microsoft.com/office/drawing/2014/main" id="{3E859094-2D49-460D-936E-CF266A61583E}"/>
              </a:ext>
            </a:extLst>
          </p:cNvPr>
          <p:cNvSpPr>
            <a:spLocks noGrp="1"/>
          </p:cNvSpPr>
          <p:nvPr>
            <p:ph idx="1"/>
          </p:nvPr>
        </p:nvSpPr>
        <p:spPr/>
        <p:txBody>
          <a:bodyPr>
            <a:noAutofit/>
          </a:bodyPr>
          <a:lstStyle/>
          <a:p>
            <a:pPr marL="0" indent="0" algn="ctr">
              <a:buNone/>
            </a:pPr>
            <a:r>
              <a:rPr lang="en-US" sz="3200" b="1" dirty="0"/>
              <a:t>I</a:t>
            </a:r>
            <a:r>
              <a:rPr lang="en-US" sz="3200" dirty="0"/>
              <a:t> </a:t>
            </a:r>
            <a:r>
              <a:rPr lang="en-US" sz="3200" b="1" dirty="0"/>
              <a:t>have been impressed with urgency of doing</a:t>
            </a:r>
          </a:p>
          <a:p>
            <a:pPr marL="0" indent="0" algn="ctr">
              <a:buNone/>
            </a:pPr>
            <a:r>
              <a:rPr lang="en-US" sz="3200" b="1" dirty="0"/>
              <a:t> Knowing is not enough</a:t>
            </a:r>
          </a:p>
          <a:p>
            <a:pPr marL="0" indent="0" algn="ctr">
              <a:buNone/>
            </a:pPr>
            <a:r>
              <a:rPr lang="en-US" sz="3200" b="1" dirty="0"/>
              <a:t>We must apply </a:t>
            </a:r>
          </a:p>
          <a:p>
            <a:pPr marL="0" indent="0" algn="ctr">
              <a:buNone/>
            </a:pPr>
            <a:r>
              <a:rPr lang="en-US" sz="3200" b="1" dirty="0"/>
              <a:t>Being willing is not enough </a:t>
            </a:r>
          </a:p>
          <a:p>
            <a:pPr marL="0" indent="0" algn="ctr">
              <a:buNone/>
            </a:pPr>
            <a:r>
              <a:rPr lang="en-US" sz="3200" b="1" dirty="0">
                <a:solidFill>
                  <a:srgbClr val="92D050"/>
                </a:solidFill>
              </a:rPr>
              <a:t>We Must Do </a:t>
            </a:r>
            <a:r>
              <a:rPr lang="en-US" sz="3200" dirty="0"/>
              <a:t>………Leonardo da Vinci</a:t>
            </a:r>
          </a:p>
        </p:txBody>
      </p:sp>
    </p:spTree>
    <p:extLst>
      <p:ext uri="{BB962C8B-B14F-4D97-AF65-F5344CB8AC3E}">
        <p14:creationId xmlns:p14="http://schemas.microsoft.com/office/powerpoint/2010/main" val="2622643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F38BD-E46D-4418-8209-AF09D164D9CE}"/>
              </a:ext>
            </a:extLst>
          </p:cNvPr>
          <p:cNvSpPr>
            <a:spLocks noGrp="1"/>
          </p:cNvSpPr>
          <p:nvPr>
            <p:ph type="title"/>
          </p:nvPr>
        </p:nvSpPr>
        <p:spPr>
          <a:xfrm>
            <a:off x="1360139" y="380570"/>
            <a:ext cx="9603275" cy="1049235"/>
          </a:xfrm>
        </p:spPr>
        <p:txBody>
          <a:bodyPr>
            <a:normAutofit/>
          </a:bodyPr>
          <a:lstStyle/>
          <a:p>
            <a:pPr algn="ctr"/>
            <a:r>
              <a:rPr lang="en-US" sz="6600" dirty="0"/>
              <a:t>tap</a:t>
            </a:r>
          </a:p>
        </p:txBody>
      </p:sp>
      <p:sp>
        <p:nvSpPr>
          <p:cNvPr id="3" name="Content Placeholder 2">
            <a:extLst>
              <a:ext uri="{FF2B5EF4-FFF2-40B4-BE49-F238E27FC236}">
                <a16:creationId xmlns:a16="http://schemas.microsoft.com/office/drawing/2014/main" id="{D0F500FE-8BE3-4608-9B2C-2A2A1DE802AA}"/>
              </a:ext>
            </a:extLst>
          </p:cNvPr>
          <p:cNvSpPr>
            <a:spLocks noGrp="1"/>
          </p:cNvSpPr>
          <p:nvPr>
            <p:ph idx="1"/>
          </p:nvPr>
        </p:nvSpPr>
        <p:spPr>
          <a:xfrm>
            <a:off x="1360139" y="1770626"/>
            <a:ext cx="10170578" cy="4623607"/>
          </a:xfrm>
        </p:spPr>
        <p:txBody>
          <a:bodyPr>
            <a:normAutofit fontScale="55000" lnSpcReduction="20000"/>
          </a:bodyPr>
          <a:lstStyle/>
          <a:p>
            <a:pPr marL="0" indent="0" algn="ctr">
              <a:buNone/>
            </a:pPr>
            <a:r>
              <a:rPr lang="en-US" sz="5400" u="sng" dirty="0"/>
              <a:t>THINK  </a:t>
            </a:r>
          </a:p>
          <a:p>
            <a:pPr marL="0" indent="0" algn="ctr">
              <a:buNone/>
            </a:pPr>
            <a:r>
              <a:rPr lang="en-US" sz="5400" u="sng" dirty="0"/>
              <a:t>ACT</a:t>
            </a:r>
          </a:p>
          <a:p>
            <a:pPr marL="0" indent="0" algn="ctr">
              <a:buNone/>
            </a:pPr>
            <a:r>
              <a:rPr lang="en-US" sz="5400" u="sng" dirty="0"/>
              <a:t>PLAN </a:t>
            </a:r>
          </a:p>
          <a:p>
            <a:pPr algn="ctr"/>
            <a:r>
              <a:rPr lang="en-US" sz="4000" dirty="0"/>
              <a:t>Taking CARE OF  YOU  -Make a Plan –Follow Through – Take Breaks</a:t>
            </a:r>
          </a:p>
          <a:p>
            <a:pPr algn="ctr"/>
            <a:r>
              <a:rPr lang="en-US" sz="4000" b="1" dirty="0"/>
              <a:t>Know Things Will Get Done Even If You Don’t Do Them!!!</a:t>
            </a:r>
          </a:p>
          <a:p>
            <a:pPr algn="ctr"/>
            <a:r>
              <a:rPr lang="en-US" sz="6500" b="1" dirty="0"/>
              <a:t>DO THIS</a:t>
            </a:r>
          </a:p>
          <a:p>
            <a:pPr algn="ctr"/>
            <a:r>
              <a:rPr lang="en-US" sz="4000" b="1" dirty="0"/>
              <a:t>Because we all want honor, respect, love to be protected, provided for.</a:t>
            </a:r>
          </a:p>
          <a:p>
            <a:pPr marL="0" indent="0" algn="ctr">
              <a:buNone/>
            </a:pPr>
            <a:r>
              <a:rPr lang="en-US" sz="4000" dirty="0"/>
              <a:t>   </a:t>
            </a:r>
            <a:r>
              <a:rPr lang="en-US" sz="4000" b="1" dirty="0"/>
              <a:t>Love what You do, be your best at what You do, it want be like work and do it well and give it away so much so others will want IT!</a:t>
            </a:r>
          </a:p>
          <a:p>
            <a:pPr algn="ctr"/>
            <a:endParaRPr lang="en-US" sz="5400" dirty="0"/>
          </a:p>
        </p:txBody>
      </p:sp>
    </p:spTree>
    <p:extLst>
      <p:ext uri="{BB962C8B-B14F-4D97-AF65-F5344CB8AC3E}">
        <p14:creationId xmlns:p14="http://schemas.microsoft.com/office/powerpoint/2010/main" val="2829135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C8FD55-CD79-4FB1-BD59-E90D0C5EF80A}"/>
              </a:ext>
            </a:extLst>
          </p:cNvPr>
          <p:cNvPicPr>
            <a:picLocks noChangeAspect="1"/>
          </p:cNvPicPr>
          <p:nvPr/>
        </p:nvPicPr>
        <p:blipFill rotWithShape="1">
          <a:blip r:embed="rId2"/>
          <a:srcRect t="1025" b="9717"/>
          <a:stretch/>
        </p:blipFill>
        <p:spPr>
          <a:xfrm>
            <a:off x="20" y="10"/>
            <a:ext cx="12191980" cy="6121333"/>
          </a:xfrm>
          <a:prstGeom prst="rect">
            <a:avLst/>
          </a:prstGeom>
        </p:spPr>
      </p:pic>
      <p:sp>
        <p:nvSpPr>
          <p:cNvPr id="4" name="TextBox 3">
            <a:extLst>
              <a:ext uri="{FF2B5EF4-FFF2-40B4-BE49-F238E27FC236}">
                <a16:creationId xmlns:a16="http://schemas.microsoft.com/office/drawing/2014/main" id="{56EB5935-53CA-4029-A504-83B6C9D2C634}"/>
              </a:ext>
            </a:extLst>
          </p:cNvPr>
          <p:cNvSpPr txBox="1"/>
          <p:nvPr/>
        </p:nvSpPr>
        <p:spPr>
          <a:xfrm flipH="1">
            <a:off x="4381500" y="6255026"/>
            <a:ext cx="4381500" cy="369332"/>
          </a:xfrm>
          <a:prstGeom prst="rect">
            <a:avLst/>
          </a:prstGeom>
          <a:noFill/>
        </p:spPr>
        <p:txBody>
          <a:bodyPr wrap="square" rtlCol="0">
            <a:spAutoFit/>
          </a:bodyPr>
          <a:lstStyle/>
          <a:p>
            <a:r>
              <a:rPr lang="en-US" dirty="0"/>
              <a:t>THAT YOU MAY ENJOY  THE SUNSET </a:t>
            </a:r>
          </a:p>
        </p:txBody>
      </p:sp>
    </p:spTree>
    <p:extLst>
      <p:ext uri="{BB962C8B-B14F-4D97-AF65-F5344CB8AC3E}">
        <p14:creationId xmlns:p14="http://schemas.microsoft.com/office/powerpoint/2010/main" val="1536845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E332F-2236-499B-8E55-D7BADEE76EDE}"/>
              </a:ext>
            </a:extLst>
          </p:cNvPr>
          <p:cNvSpPr>
            <a:spLocks noGrp="1"/>
          </p:cNvSpPr>
          <p:nvPr>
            <p:ph type="title"/>
          </p:nvPr>
        </p:nvSpPr>
        <p:spPr/>
        <p:txBody>
          <a:bodyPr/>
          <a:lstStyle/>
          <a:p>
            <a:r>
              <a:rPr lang="en-US" dirty="0"/>
              <a:t>ACTIVITY </a:t>
            </a:r>
          </a:p>
        </p:txBody>
      </p:sp>
      <p:sp>
        <p:nvSpPr>
          <p:cNvPr id="3" name="Content Placeholder 2">
            <a:extLst>
              <a:ext uri="{FF2B5EF4-FFF2-40B4-BE49-F238E27FC236}">
                <a16:creationId xmlns:a16="http://schemas.microsoft.com/office/drawing/2014/main" id="{23A584A9-3CD3-4C7F-BBF2-85D2263AA42A}"/>
              </a:ext>
            </a:extLst>
          </p:cNvPr>
          <p:cNvSpPr>
            <a:spLocks noGrp="1"/>
          </p:cNvSpPr>
          <p:nvPr>
            <p:ph idx="1"/>
          </p:nvPr>
        </p:nvSpPr>
        <p:spPr/>
        <p:txBody>
          <a:bodyPr>
            <a:normAutofit fontScale="92500"/>
          </a:bodyPr>
          <a:lstStyle/>
          <a:p>
            <a:r>
              <a:rPr lang="en-US" dirty="0"/>
              <a:t>CHOOSE ONE		HOW MANY WORDS CAN YOU GET </a:t>
            </a:r>
            <a:r>
              <a:rPr lang="en-US"/>
              <a:t>FROM </a:t>
            </a:r>
            <a:r>
              <a:rPr lang="en-US" smtClean="0"/>
              <a:t>OVERWHLEMED?</a:t>
            </a:r>
            <a:endParaRPr lang="en-US" dirty="0"/>
          </a:p>
          <a:p>
            <a:r>
              <a:rPr lang="en-US" dirty="0"/>
              <a:t>CARROT		Animal Personality Test	</a:t>
            </a:r>
          </a:p>
          <a:p>
            <a:r>
              <a:rPr lang="en-US" dirty="0"/>
              <a:t>EGG</a:t>
            </a:r>
          </a:p>
          <a:p>
            <a:r>
              <a:rPr lang="en-US" dirty="0"/>
              <a:t>COFFEE BEAN</a:t>
            </a:r>
          </a:p>
          <a:p>
            <a:r>
              <a:rPr lang="en-US" dirty="0"/>
              <a:t>BUBBLE</a:t>
            </a:r>
          </a:p>
          <a:p>
            <a:r>
              <a:rPr lang="en-US" dirty="0"/>
              <a:t>COTTON BALL</a:t>
            </a:r>
          </a:p>
          <a:p>
            <a:r>
              <a:rPr lang="en-US" dirty="0"/>
              <a:t>SEED</a:t>
            </a:r>
          </a:p>
        </p:txBody>
      </p:sp>
    </p:spTree>
    <p:extLst>
      <p:ext uri="{BB962C8B-B14F-4D97-AF65-F5344CB8AC3E}">
        <p14:creationId xmlns:p14="http://schemas.microsoft.com/office/powerpoint/2010/main" val="3533520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PLATE </a:t>
            </a:r>
            <a:br>
              <a:rPr lang="en-US" dirty="0"/>
            </a:br>
            <a:r>
              <a:rPr lang="en-US" dirty="0"/>
              <a:t>(Prepare -Lead-Attend-Think -Evaluate)</a:t>
            </a:r>
          </a:p>
        </p:txBody>
      </p:sp>
      <p:sp>
        <p:nvSpPr>
          <p:cNvPr id="3" name="Content Placeholder 2"/>
          <p:cNvSpPr>
            <a:spLocks noGrp="1"/>
          </p:cNvSpPr>
          <p:nvPr>
            <p:ph idx="1"/>
          </p:nvPr>
        </p:nvSpPr>
        <p:spPr>
          <a:xfrm>
            <a:off x="584200" y="2015732"/>
            <a:ext cx="11391900" cy="3445267"/>
          </a:xfrm>
        </p:spPr>
        <p:txBody>
          <a:bodyPr/>
          <a:lstStyle/>
          <a:p>
            <a:r>
              <a:rPr lang="en-US" dirty="0"/>
              <a:t>The objectives is  to learn to care for yourselves.</a:t>
            </a:r>
          </a:p>
          <a:p>
            <a:r>
              <a:rPr lang="en-US" dirty="0"/>
              <a:t> Manage the day in day out of serving others. </a:t>
            </a:r>
          </a:p>
          <a:p>
            <a:r>
              <a:rPr lang="en-US" dirty="0"/>
              <a:t> Learn few techniques and fun ways to manage what comes with being in the forefront of serving.</a:t>
            </a:r>
          </a:p>
          <a:p>
            <a:pPr marL="0" indent="0">
              <a:buNone/>
            </a:pPr>
            <a:r>
              <a:rPr lang="en-US" b="1" dirty="0">
                <a:solidFill>
                  <a:srgbClr val="FF0000"/>
                </a:solidFill>
              </a:rPr>
              <a:t>See when we take a look at what we do continually we find out what and where our values are.</a:t>
            </a:r>
            <a:r>
              <a:rPr lang="en-US" dirty="0"/>
              <a:t> </a:t>
            </a:r>
          </a:p>
          <a:p>
            <a:pPr marL="0" indent="0">
              <a:buNone/>
            </a:pPr>
            <a:endParaRPr lang="en-US" dirty="0"/>
          </a:p>
          <a:p>
            <a:pPr marL="0" indent="0" algn="ctr">
              <a:buNone/>
            </a:pPr>
            <a:r>
              <a:rPr lang="en-US" dirty="0"/>
              <a:t>“Be intentional and choose to envision a life of significance, possibility, and impact.” </a:t>
            </a:r>
            <a:br>
              <a:rPr lang="en-US" dirty="0"/>
            </a:br>
            <a:r>
              <a:rPr lang="en-US" dirty="0"/>
              <a:t>                                                       ― </a:t>
            </a:r>
            <a:r>
              <a:rPr lang="en-US" dirty="0">
                <a:hlinkClick r:id="rId2"/>
              </a:rPr>
              <a:t>Tony Dungy</a:t>
            </a:r>
            <a:r>
              <a:rPr lang="en-US" dirty="0"/>
              <a:t>, </a:t>
            </a:r>
            <a:endParaRPr lang="en-US" b="1" dirty="0">
              <a:solidFill>
                <a:srgbClr val="FF0000"/>
              </a:solidFill>
            </a:endParaRPr>
          </a:p>
          <a:p>
            <a:pPr marL="0" indent="0">
              <a:buNone/>
            </a:pPr>
            <a:endParaRPr lang="en-US" b="1" dirty="0">
              <a:solidFill>
                <a:srgbClr val="FF0000"/>
              </a:solidFill>
            </a:endParaRPr>
          </a:p>
        </p:txBody>
      </p:sp>
    </p:spTree>
    <p:extLst>
      <p:ext uri="{BB962C8B-B14F-4D97-AF65-F5344CB8AC3E}">
        <p14:creationId xmlns:p14="http://schemas.microsoft.com/office/powerpoint/2010/main" val="301183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764771"/>
            <a:ext cx="9603275" cy="847898"/>
          </a:xfrm>
        </p:spPr>
        <p:txBody>
          <a:bodyPr>
            <a:normAutofit/>
          </a:bodyPr>
          <a:lstStyle/>
          <a:p>
            <a:pPr algn="ctr"/>
            <a:r>
              <a:rPr lang="en-US" dirty="0"/>
              <a:t>What type of plate are you?</a:t>
            </a:r>
            <a:br>
              <a:rPr lang="en-US" dirty="0"/>
            </a:br>
            <a:r>
              <a:rPr lang="en-US" sz="2200" dirty="0"/>
              <a:t>Activity 1 – Introduce </a:t>
            </a:r>
            <a:r>
              <a:rPr lang="en-US" sz="2200" dirty="0" smtClean="0"/>
              <a:t> YOUR self </a:t>
            </a:r>
            <a:r>
              <a:rPr lang="en-US" sz="2200" dirty="0"/>
              <a:t>/ One Word that describe You</a:t>
            </a:r>
          </a:p>
        </p:txBody>
      </p:sp>
      <p:sp>
        <p:nvSpPr>
          <p:cNvPr id="5" name="AutoShape 6" descr="AJM Packaging Corporation PP9GRAWH Paper Plates, 9&amp;quot; Diameter, White, 12 Packs of 100 (Case of 1200) (Case of 2400)"/>
          <p:cNvSpPr>
            <a:spLocks noChangeAspect="1" noChangeArrowheads="1"/>
          </p:cNvSpPr>
          <p:nvPr/>
        </p:nvSpPr>
        <p:spPr bwMode="auto">
          <a:xfrm>
            <a:off x="257695" y="49733"/>
            <a:ext cx="457200" cy="457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AJM Packaging Corporation PP9GRAWH Paper Plates, 9&amp;quot; Diameter, White, 12 Packs of 100 (Case of 1200) (Case of 2400)"/>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descr="mathfuture - paperfoldercountingbook"/>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895" y="1834741"/>
            <a:ext cx="1750937" cy="1465118"/>
          </a:xfrm>
          <a:prstGeom prst="rect">
            <a:avLst/>
          </a:prstGeom>
        </p:spPr>
      </p:pic>
      <p:pic>
        <p:nvPicPr>
          <p:cNvPr id="10" name="Picture 9" descr="Amazon.com: &lt;strong&gt;Chinet&lt;/strong&gt; 22025 Heavy-Weight Fiber Café Tray, 5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0760" y="1881791"/>
            <a:ext cx="2460567" cy="1465122"/>
          </a:xfrm>
          <a:prstGeom prst="rect">
            <a:avLst/>
          </a:prstGeom>
        </p:spPr>
      </p:pic>
      <p:pic>
        <p:nvPicPr>
          <p:cNvPr id="11" name="Picture 10" descr="Amazon.com: 8.75&quot; &lt;strong&gt;Chinet&lt;/strong&gt; &lt;strong&gt;Paper&lt;/strong&gt; &lt;strong&gt;Plate&lt;/strong&gt; - 500 item cas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3103889" y="1815521"/>
            <a:ext cx="1147811" cy="1265616"/>
          </a:xfrm>
          <a:prstGeom prst="rect">
            <a:avLst/>
          </a:prstGeom>
        </p:spPr>
      </p:pic>
      <p:pic>
        <p:nvPicPr>
          <p:cNvPr id="12" name="Picture 11" descr="&lt;strong&gt;Chinet&lt;/strong&gt;® Classic White™ &lt;strong&gt;Paper&lt;/strong&gt; &lt;strong&gt;Plates&lt;/strong&gt;, 8 3/4&quot;, 125/Pack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863685" y="3521931"/>
            <a:ext cx="1837113" cy="1555587"/>
          </a:xfrm>
          <a:prstGeom prst="rect">
            <a:avLst/>
          </a:prstGeom>
        </p:spPr>
      </p:pic>
      <p:pic>
        <p:nvPicPr>
          <p:cNvPr id="13" name="Picture 12" descr="Amazon.com: &lt;strong&gt;Chinet&lt;/strong&gt; POMP 9-1/4&quot; Classic White Premium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V="1">
            <a:off x="9431637" y="1811189"/>
            <a:ext cx="1795549" cy="1789317"/>
          </a:xfrm>
          <a:prstGeom prst="rect">
            <a:avLst/>
          </a:prstGeom>
        </p:spPr>
      </p:pic>
      <p:pic>
        <p:nvPicPr>
          <p:cNvPr id="14" name="Picture 13" descr="Huhtamaki &lt;strong&gt;Chinet&lt;/strong&gt; 81409 | First Choice 9&quot; Black Plastic ..."/>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V="1">
            <a:off x="3673806" y="3469468"/>
            <a:ext cx="2161309" cy="1537855"/>
          </a:xfrm>
          <a:prstGeom prst="rect">
            <a:avLst/>
          </a:prstGeom>
        </p:spPr>
      </p:pic>
      <p:pic>
        <p:nvPicPr>
          <p:cNvPr id="15" name="Picture 14" descr="&lt;strong&gt;Chinet&lt;/strong&gt;® Classic 10-1/4&quot; Three Compartment &lt;strong&gt;Paper&lt;/strong&gt; &lt;strong&gt;Plates&lt;/strong&gt; ..."/>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V="1">
            <a:off x="6643024" y="3655489"/>
            <a:ext cx="1537853" cy="1288470"/>
          </a:xfrm>
          <a:prstGeom prst="rect">
            <a:avLst/>
          </a:prstGeom>
        </p:spPr>
      </p:pic>
      <p:pic>
        <p:nvPicPr>
          <p:cNvPr id="16" name="Picture 15" descr="&lt;strong&gt;Chinet&lt;/strong&gt; Cut Crystal Plastic &lt;strong&gt;Plates&lt;/strong&gt;, 10&quot;, 8 count - Walmart.com"/>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V="1">
            <a:off x="9648841" y="3895604"/>
            <a:ext cx="1578345" cy="1198137"/>
          </a:xfrm>
          <a:prstGeom prst="rect">
            <a:avLst/>
          </a:prstGeom>
        </p:spPr>
      </p:pic>
      <p:sp>
        <p:nvSpPr>
          <p:cNvPr id="17" name="TextBox 16"/>
          <p:cNvSpPr txBox="1"/>
          <p:nvPr/>
        </p:nvSpPr>
        <p:spPr>
          <a:xfrm>
            <a:off x="1113906" y="6226233"/>
            <a:ext cx="9940948" cy="646331"/>
          </a:xfrm>
          <a:prstGeom prst="rect">
            <a:avLst/>
          </a:prstGeom>
          <a:noFill/>
        </p:spPr>
        <p:txBody>
          <a:bodyPr wrap="square" rtlCol="0">
            <a:spAutoFit/>
          </a:bodyPr>
          <a:lstStyle/>
          <a:p>
            <a:r>
              <a:rPr lang="en-US" dirty="0"/>
              <a:t> </a:t>
            </a:r>
            <a:r>
              <a:rPr lang="en-US" b="1" dirty="0">
                <a:solidFill>
                  <a:schemeClr val="bg1"/>
                </a:solidFill>
              </a:rPr>
              <a:t>Fill it by putting these few things in </a:t>
            </a:r>
            <a:r>
              <a:rPr lang="en-US" b="1" dirty="0" smtClean="0">
                <a:solidFill>
                  <a:schemeClr val="bg1"/>
                </a:solidFill>
              </a:rPr>
              <a:t>it:  Faith,  Job</a:t>
            </a:r>
            <a:r>
              <a:rPr lang="en-US" b="1" dirty="0">
                <a:solidFill>
                  <a:schemeClr val="bg1"/>
                </a:solidFill>
              </a:rPr>
              <a:t>,  Spouse , </a:t>
            </a:r>
            <a:r>
              <a:rPr lang="en-US" b="1" dirty="0" smtClean="0">
                <a:solidFill>
                  <a:schemeClr val="bg1"/>
                </a:solidFill>
              </a:rPr>
              <a:t>Kids</a:t>
            </a:r>
            <a:r>
              <a:rPr lang="en-US" b="1" dirty="0">
                <a:solidFill>
                  <a:schemeClr val="bg1"/>
                </a:solidFill>
              </a:rPr>
              <a:t>, Family, Friends, </a:t>
            </a:r>
            <a:r>
              <a:rPr lang="en-US" b="1" dirty="0" smtClean="0">
                <a:solidFill>
                  <a:schemeClr val="bg1"/>
                </a:solidFill>
              </a:rPr>
              <a:t>Hobbies, You and Free </a:t>
            </a:r>
            <a:r>
              <a:rPr lang="en-US" b="1" dirty="0">
                <a:solidFill>
                  <a:schemeClr val="bg1"/>
                </a:solidFill>
              </a:rPr>
              <a:t>T</a:t>
            </a:r>
            <a:r>
              <a:rPr lang="en-US" b="1" dirty="0" smtClean="0">
                <a:solidFill>
                  <a:schemeClr val="bg1"/>
                </a:solidFill>
              </a:rPr>
              <a:t>ime</a:t>
            </a:r>
            <a:endParaRPr lang="en-US" b="1" dirty="0">
              <a:solidFill>
                <a:schemeClr val="bg1"/>
              </a:solidFill>
            </a:endParaRPr>
          </a:p>
        </p:txBody>
      </p:sp>
    </p:spTree>
    <p:extLst>
      <p:ext uri="{BB962C8B-B14F-4D97-AF65-F5344CB8AC3E}">
        <p14:creationId xmlns:p14="http://schemas.microsoft.com/office/powerpoint/2010/main" val="23128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57B53-07F2-4AFF-89DC-18382BDEED08}"/>
              </a:ext>
            </a:extLst>
          </p:cNvPr>
          <p:cNvSpPr>
            <a:spLocks noGrp="1"/>
          </p:cNvSpPr>
          <p:nvPr>
            <p:ph type="title"/>
          </p:nvPr>
        </p:nvSpPr>
        <p:spPr/>
        <p:txBody>
          <a:bodyPr/>
          <a:lstStyle/>
          <a:p>
            <a:pPr algn="ctr"/>
            <a:r>
              <a:rPr lang="en-US" dirty="0"/>
              <a:t>Think Out Side the Box – Plate</a:t>
            </a:r>
            <a:br>
              <a:rPr lang="en-US" dirty="0"/>
            </a:br>
            <a:r>
              <a:rPr lang="en-US" sz="2400" dirty="0"/>
              <a:t>Activity - 2 </a:t>
            </a:r>
          </a:p>
        </p:txBody>
      </p:sp>
      <p:sp>
        <p:nvSpPr>
          <p:cNvPr id="3" name="Content Placeholder 2">
            <a:extLst>
              <a:ext uri="{FF2B5EF4-FFF2-40B4-BE49-F238E27FC236}">
                <a16:creationId xmlns:a16="http://schemas.microsoft.com/office/drawing/2014/main" id="{AF4D5D98-3085-4060-9049-E67158D1E03B}"/>
              </a:ext>
            </a:extLst>
          </p:cNvPr>
          <p:cNvSpPr>
            <a:spLocks noGrp="1"/>
          </p:cNvSpPr>
          <p:nvPr>
            <p:ph sz="half" idx="1"/>
          </p:nvPr>
        </p:nvSpPr>
        <p:spPr>
          <a:xfrm>
            <a:off x="1447331" y="2010878"/>
            <a:ext cx="4645152" cy="3729522"/>
          </a:xfrm>
        </p:spPr>
        <p:txBody>
          <a:bodyPr>
            <a:normAutofit fontScale="92500" lnSpcReduction="10000"/>
          </a:bodyPr>
          <a:lstStyle/>
          <a:p>
            <a:pPr marL="457200" indent="-457200">
              <a:buAutoNum type="arabicPeriod"/>
            </a:pPr>
            <a:r>
              <a:rPr lang="en-US" dirty="0"/>
              <a:t>Faith   (Prepare / Lead)</a:t>
            </a:r>
          </a:p>
          <a:p>
            <a:pPr marL="457200" indent="-457200">
              <a:buAutoNum type="arabicPeriod"/>
            </a:pPr>
            <a:r>
              <a:rPr lang="en-US" dirty="0"/>
              <a:t>You</a:t>
            </a:r>
          </a:p>
          <a:p>
            <a:pPr marL="457200" indent="-457200">
              <a:buAutoNum type="arabicPeriod"/>
            </a:pPr>
            <a:r>
              <a:rPr lang="en-US" dirty="0"/>
              <a:t>Spouse</a:t>
            </a:r>
          </a:p>
          <a:p>
            <a:pPr marL="457200" indent="-457200">
              <a:buAutoNum type="arabicPeriod"/>
            </a:pPr>
            <a:r>
              <a:rPr lang="en-US" dirty="0"/>
              <a:t>Kids</a:t>
            </a:r>
          </a:p>
          <a:p>
            <a:pPr marL="457200" indent="-457200">
              <a:buAutoNum type="arabicPeriod"/>
            </a:pPr>
            <a:r>
              <a:rPr lang="en-US" dirty="0"/>
              <a:t>Family</a:t>
            </a:r>
          </a:p>
          <a:p>
            <a:pPr marL="457200" indent="-457200">
              <a:buAutoNum type="arabicPeriod"/>
            </a:pPr>
            <a:r>
              <a:rPr lang="en-US" dirty="0"/>
              <a:t>Friends</a:t>
            </a:r>
          </a:p>
          <a:p>
            <a:pPr marL="457200" indent="-457200">
              <a:buAutoNum type="arabicPeriod"/>
            </a:pPr>
            <a:r>
              <a:rPr lang="en-US" dirty="0"/>
              <a:t>Hobbies</a:t>
            </a:r>
          </a:p>
          <a:p>
            <a:pPr marL="457200" indent="-457200">
              <a:buAutoNum type="arabicPeriod"/>
            </a:pPr>
            <a:r>
              <a:rPr lang="en-US" dirty="0"/>
              <a:t>Job </a:t>
            </a:r>
          </a:p>
          <a:p>
            <a:pPr marL="457200" indent="-457200">
              <a:buAutoNum type="arabicPeriod"/>
            </a:pPr>
            <a:endParaRPr lang="en-US" dirty="0"/>
          </a:p>
          <a:p>
            <a:pPr marL="457200" indent="-457200">
              <a:buAutoNum type="arabicPeriod"/>
            </a:pPr>
            <a:endParaRPr lang="en-US" dirty="0"/>
          </a:p>
        </p:txBody>
      </p:sp>
      <p:sp>
        <p:nvSpPr>
          <p:cNvPr id="4" name="Content Placeholder 3">
            <a:extLst>
              <a:ext uri="{FF2B5EF4-FFF2-40B4-BE49-F238E27FC236}">
                <a16:creationId xmlns:a16="http://schemas.microsoft.com/office/drawing/2014/main" id="{CE4D9E5E-46B8-4EEC-9FDF-8D714D3CC66C}"/>
              </a:ext>
            </a:extLst>
          </p:cNvPr>
          <p:cNvSpPr>
            <a:spLocks noGrp="1"/>
          </p:cNvSpPr>
          <p:nvPr>
            <p:ph sz="half" idx="2"/>
          </p:nvPr>
        </p:nvSpPr>
        <p:spPr>
          <a:xfrm>
            <a:off x="6413771" y="2017342"/>
            <a:ext cx="4645152" cy="3634157"/>
          </a:xfrm>
        </p:spPr>
        <p:txBody>
          <a:bodyPr>
            <a:normAutofit fontScale="92500" lnSpcReduction="10000"/>
          </a:bodyPr>
          <a:lstStyle/>
          <a:p>
            <a:pPr marL="0" indent="0">
              <a:buNone/>
            </a:pPr>
            <a:r>
              <a:rPr lang="en-US" dirty="0"/>
              <a:t>1.Sand Box    (Attend / Think )</a:t>
            </a:r>
          </a:p>
          <a:p>
            <a:pPr marL="0" indent="0">
              <a:buNone/>
            </a:pPr>
            <a:r>
              <a:rPr lang="en-US" dirty="0"/>
              <a:t>2. Read between the lines</a:t>
            </a:r>
          </a:p>
          <a:p>
            <a:pPr marL="0" indent="0">
              <a:buNone/>
            </a:pPr>
            <a:r>
              <a:rPr lang="en-US" dirty="0"/>
              <a:t>3.  Crossing</a:t>
            </a:r>
          </a:p>
          <a:p>
            <a:pPr marL="0" indent="0">
              <a:buNone/>
            </a:pPr>
            <a:r>
              <a:rPr lang="en-US" dirty="0"/>
              <a:t>4.  Tri-cycle</a:t>
            </a:r>
          </a:p>
          <a:p>
            <a:pPr marL="0" indent="0">
              <a:buNone/>
            </a:pPr>
            <a:r>
              <a:rPr lang="en-US" dirty="0"/>
              <a:t>5. 3 degrees below 0</a:t>
            </a:r>
          </a:p>
          <a:p>
            <a:pPr marL="0" indent="0">
              <a:buNone/>
            </a:pPr>
            <a:r>
              <a:rPr lang="en-US" dirty="0"/>
              <a:t>6. Circle under eyes     9. Pair of Dice</a:t>
            </a:r>
          </a:p>
          <a:p>
            <a:pPr marL="0" indent="0">
              <a:buNone/>
            </a:pPr>
            <a:r>
              <a:rPr lang="en-US" dirty="0"/>
              <a:t>7. 6 feet under             10. Fork in the Road</a:t>
            </a:r>
          </a:p>
          <a:p>
            <a:pPr marL="0" indent="0">
              <a:buNone/>
            </a:pPr>
            <a:r>
              <a:rPr lang="en-US" dirty="0"/>
              <a:t>8. Multiplication </a:t>
            </a:r>
          </a:p>
          <a:p>
            <a:endParaRPr lang="en-US" dirty="0"/>
          </a:p>
        </p:txBody>
      </p:sp>
    </p:spTree>
    <p:extLst>
      <p:ext uri="{BB962C8B-B14F-4D97-AF65-F5344CB8AC3E}">
        <p14:creationId xmlns:p14="http://schemas.microsoft.com/office/powerpoint/2010/main" val="2408476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519DF0-3C3A-4656-A710-DC63C1D34597}"/>
              </a:ext>
            </a:extLst>
          </p:cNvPr>
          <p:cNvSpPr txBox="1"/>
          <p:nvPr/>
        </p:nvSpPr>
        <p:spPr>
          <a:xfrm>
            <a:off x="635000" y="342900"/>
            <a:ext cx="11036300" cy="4585871"/>
          </a:xfrm>
          <a:prstGeom prst="rect">
            <a:avLst/>
          </a:prstGeom>
          <a:noFill/>
        </p:spPr>
        <p:txBody>
          <a:bodyPr wrap="square" rtlCol="0">
            <a:spAutoFit/>
          </a:bodyPr>
          <a:lstStyle/>
          <a:p>
            <a:pPr algn="ctr"/>
            <a:endParaRPr lang="en-US" sz="2000" b="1" dirty="0"/>
          </a:p>
          <a:p>
            <a:pPr algn="ctr"/>
            <a:r>
              <a:rPr lang="en-US" sz="2000" b="1" dirty="0"/>
              <a:t>Person of Honor</a:t>
            </a:r>
          </a:p>
          <a:p>
            <a:pPr algn="ctr"/>
            <a:r>
              <a:rPr lang="en-US" sz="2000" b="1" dirty="0"/>
              <a:t>I am a  man or woman of honor.</a:t>
            </a:r>
          </a:p>
          <a:p>
            <a:pPr algn="ctr"/>
            <a:r>
              <a:rPr lang="en-US" sz="2000" b="1" dirty="0"/>
              <a:t>I am unique, one of a kind, different, set apart for something special.</a:t>
            </a:r>
          </a:p>
          <a:p>
            <a:pPr algn="ctr"/>
            <a:r>
              <a:rPr lang="en-US" sz="2000" b="1" dirty="0"/>
              <a:t>I don’t let past failures decide my future or my actions.</a:t>
            </a:r>
          </a:p>
          <a:p>
            <a:pPr algn="ctr"/>
            <a:r>
              <a:rPr lang="en-US" sz="2000" b="1" dirty="0"/>
              <a:t>I respect myself first so then I can respect others.</a:t>
            </a:r>
          </a:p>
          <a:p>
            <a:pPr algn="ctr"/>
            <a:r>
              <a:rPr lang="en-US" sz="2000" b="1" dirty="0"/>
              <a:t>I choose to be a leader that others can follow.</a:t>
            </a:r>
          </a:p>
          <a:p>
            <a:pPr algn="ctr"/>
            <a:r>
              <a:rPr lang="en-US" sz="2000" b="1" dirty="0"/>
              <a:t>I know what I say matter, counts and creates.</a:t>
            </a:r>
          </a:p>
          <a:p>
            <a:pPr algn="ctr"/>
            <a:r>
              <a:rPr lang="en-US" sz="2000" b="1" dirty="0"/>
              <a:t>I know that whatever action I take there is a reaction good or bad. </a:t>
            </a:r>
          </a:p>
          <a:p>
            <a:pPr algn="ctr"/>
            <a:r>
              <a:rPr lang="en-US" sz="2000" b="1" dirty="0"/>
              <a:t>I will always choose the most excellent of good.</a:t>
            </a:r>
          </a:p>
          <a:p>
            <a:pPr algn="ctr"/>
            <a:r>
              <a:rPr lang="en-US" sz="2000" b="1" dirty="0"/>
              <a:t>For I am unique one of a kind, different, set apart for something special.</a:t>
            </a:r>
          </a:p>
          <a:p>
            <a:pPr algn="ctr"/>
            <a:r>
              <a:rPr lang="en-US" sz="2000" b="1" dirty="0"/>
              <a:t>I ________________________pledge today on _______________ to always be the best I can be </a:t>
            </a:r>
          </a:p>
          <a:p>
            <a:pPr algn="ctr"/>
            <a:r>
              <a:rPr lang="en-US" sz="2000" b="1" dirty="0"/>
              <a:t>and </a:t>
            </a:r>
          </a:p>
          <a:p>
            <a:pPr algn="ctr"/>
            <a:r>
              <a:rPr lang="en-US" sz="2000" b="1" dirty="0"/>
              <a:t>If I need help I will ask for it, in this I am made truly strong. </a:t>
            </a:r>
          </a:p>
          <a:p>
            <a:pPr algn="ctr"/>
            <a:r>
              <a:rPr lang="en-US" sz="1200" dirty="0" err="1"/>
              <a:t>CTLee</a:t>
            </a:r>
            <a:endParaRPr lang="en-US" sz="1200" dirty="0"/>
          </a:p>
        </p:txBody>
      </p:sp>
      <p:sp>
        <p:nvSpPr>
          <p:cNvPr id="3" name="TextBox 2">
            <a:extLst>
              <a:ext uri="{FF2B5EF4-FFF2-40B4-BE49-F238E27FC236}">
                <a16:creationId xmlns:a16="http://schemas.microsoft.com/office/drawing/2014/main" id="{26B0E911-41A3-4472-8890-9F18748153E3}"/>
              </a:ext>
            </a:extLst>
          </p:cNvPr>
          <p:cNvSpPr txBox="1"/>
          <p:nvPr/>
        </p:nvSpPr>
        <p:spPr>
          <a:xfrm>
            <a:off x="4229100" y="5499100"/>
            <a:ext cx="5410200" cy="369332"/>
          </a:xfrm>
          <a:prstGeom prst="rect">
            <a:avLst/>
          </a:prstGeom>
          <a:noFill/>
        </p:spPr>
        <p:txBody>
          <a:bodyPr wrap="square" rtlCol="0">
            <a:spAutoFit/>
          </a:bodyPr>
          <a:lstStyle/>
          <a:p>
            <a:r>
              <a:rPr lang="en-US" b="1" dirty="0"/>
              <a:t>My goal is to get you to think about you today !</a:t>
            </a:r>
          </a:p>
        </p:txBody>
      </p:sp>
    </p:spTree>
    <p:extLst>
      <p:ext uri="{BB962C8B-B14F-4D97-AF65-F5344CB8AC3E}">
        <p14:creationId xmlns:p14="http://schemas.microsoft.com/office/powerpoint/2010/main" val="927694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F977F6-19C1-4448-994C-13BDF8312FF6}"/>
              </a:ext>
            </a:extLst>
          </p:cNvPr>
          <p:cNvSpPr/>
          <p:nvPr/>
        </p:nvSpPr>
        <p:spPr>
          <a:xfrm>
            <a:off x="1687484" y="307572"/>
            <a:ext cx="9056716" cy="5632311"/>
          </a:xfrm>
          <a:prstGeom prst="rect">
            <a:avLst/>
          </a:prstGeom>
        </p:spPr>
        <p:txBody>
          <a:bodyPr wrap="square">
            <a:spAutoFit/>
          </a:bodyPr>
          <a:lstStyle/>
          <a:p>
            <a:pPr algn="ctr"/>
            <a:r>
              <a:rPr lang="en-US" sz="4000" dirty="0"/>
              <a:t>SWOT</a:t>
            </a:r>
          </a:p>
          <a:p>
            <a:pPr algn="ctr"/>
            <a:r>
              <a:rPr lang="en-US" sz="4000" dirty="0"/>
              <a:t>S = Strength (Stand)</a:t>
            </a:r>
          </a:p>
          <a:p>
            <a:pPr algn="ctr"/>
            <a:r>
              <a:rPr lang="en-US" sz="4000" dirty="0"/>
              <a:t>W=Weakness (Worth/ willing)</a:t>
            </a:r>
          </a:p>
          <a:p>
            <a:pPr algn="ctr"/>
            <a:r>
              <a:rPr lang="en-US" sz="4000" dirty="0"/>
              <a:t>O= Opportunities  (Open )</a:t>
            </a:r>
          </a:p>
          <a:p>
            <a:pPr algn="ctr"/>
            <a:r>
              <a:rPr lang="en-US" sz="4000" dirty="0"/>
              <a:t>T- Threats  (Think out side the box )</a:t>
            </a:r>
          </a:p>
          <a:p>
            <a:pPr algn="ctr"/>
            <a:r>
              <a:rPr lang="en-US" sz="4000" dirty="0"/>
              <a:t>Change your thinking!!!</a:t>
            </a:r>
          </a:p>
          <a:p>
            <a:pPr algn="ctr"/>
            <a:r>
              <a:rPr lang="en-US" sz="4000" b="1" dirty="0">
                <a:solidFill>
                  <a:srgbClr val="FF0000"/>
                </a:solidFill>
              </a:rPr>
              <a:t>Its not always how you start but </a:t>
            </a:r>
            <a:r>
              <a:rPr lang="en-US" sz="4000" b="1" dirty="0" smtClean="0">
                <a:solidFill>
                  <a:srgbClr val="FF0000"/>
                </a:solidFill>
              </a:rPr>
              <a:t>how well you </a:t>
            </a:r>
            <a:r>
              <a:rPr lang="en-US" sz="4000" b="1" dirty="0" smtClean="0">
                <a:solidFill>
                  <a:srgbClr val="FF0000"/>
                </a:solidFill>
              </a:rPr>
              <a:t>finish and that </a:t>
            </a:r>
            <a:r>
              <a:rPr lang="en-US" sz="4000" b="1" dirty="0">
                <a:solidFill>
                  <a:srgbClr val="FF0000"/>
                </a:solidFill>
              </a:rPr>
              <a:t>it continues on when you are gone…</a:t>
            </a:r>
          </a:p>
        </p:txBody>
      </p:sp>
    </p:spTree>
    <p:extLst>
      <p:ext uri="{BB962C8B-B14F-4D97-AF65-F5344CB8AC3E}">
        <p14:creationId xmlns:p14="http://schemas.microsoft.com/office/powerpoint/2010/main" val="3510346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8686C-0646-4179-9A93-20C37A4F1136}"/>
              </a:ext>
            </a:extLst>
          </p:cNvPr>
          <p:cNvSpPr>
            <a:spLocks noGrp="1"/>
          </p:cNvSpPr>
          <p:nvPr>
            <p:ph type="title"/>
          </p:nvPr>
        </p:nvSpPr>
        <p:spPr>
          <a:xfrm>
            <a:off x="177800" y="292100"/>
            <a:ext cx="5969000" cy="2565400"/>
          </a:xfrm>
        </p:spPr>
        <p:txBody>
          <a:bodyPr>
            <a:normAutofit/>
          </a:bodyPr>
          <a:lstStyle/>
          <a:p>
            <a:r>
              <a:rPr lang="en-US" dirty="0"/>
              <a:t>Stop saying these </a:t>
            </a:r>
            <a:r>
              <a:rPr lang="en-US" b="1" dirty="0">
                <a:solidFill>
                  <a:srgbClr val="FF0000"/>
                </a:solidFill>
              </a:rPr>
              <a:t>3 </a:t>
            </a:r>
            <a:r>
              <a:rPr lang="en-US" dirty="0"/>
              <a:t>things</a:t>
            </a:r>
            <a:br>
              <a:rPr lang="en-US" dirty="0"/>
            </a:br>
            <a:r>
              <a:rPr lang="en-US" dirty="0"/>
              <a:t/>
            </a:r>
            <a:br>
              <a:rPr lang="en-US" dirty="0"/>
            </a:br>
            <a:r>
              <a:rPr lang="en-US" sz="2800" dirty="0"/>
              <a:t>No time - </a:t>
            </a:r>
            <a:r>
              <a:rPr lang="en-US" sz="2800" dirty="0" smtClean="0"/>
              <a:t>Too </a:t>
            </a:r>
            <a:r>
              <a:rPr lang="en-US" sz="2800" dirty="0"/>
              <a:t>late  -</a:t>
            </a:r>
            <a:r>
              <a:rPr lang="en-US" sz="2800" dirty="0" smtClean="0"/>
              <a:t>too </a:t>
            </a:r>
            <a:r>
              <a:rPr lang="en-US" sz="2800" dirty="0"/>
              <a:t>old</a:t>
            </a:r>
            <a:br>
              <a:rPr lang="en-US" sz="2800" dirty="0"/>
            </a:br>
            <a:endParaRPr lang="en-US" sz="2800" dirty="0"/>
          </a:p>
        </p:txBody>
      </p:sp>
      <p:pic>
        <p:nvPicPr>
          <p:cNvPr id="16" name="Picture Placeholder 15">
            <a:extLst>
              <a:ext uri="{FF2B5EF4-FFF2-40B4-BE49-F238E27FC236}">
                <a16:creationId xmlns:a16="http://schemas.microsoft.com/office/drawing/2014/main" id="{6803E6B6-3336-4F46-AC03-6E8DA357CD56}"/>
              </a:ext>
            </a:extLst>
          </p:cNvPr>
          <p:cNvPicPr>
            <a:picLocks noGrp="1" noChangeAspect="1"/>
          </p:cNvPicPr>
          <p:nvPr>
            <p:ph type="pic" idx="1"/>
          </p:nvPr>
        </p:nvPicPr>
        <p:blipFill>
          <a:blip r:embed="rId2"/>
          <a:srcRect l="29703" r="29703"/>
          <a:stretch>
            <a:fillRect/>
          </a:stretch>
        </p:blipFill>
        <p:spPr/>
      </p:pic>
      <p:sp>
        <p:nvSpPr>
          <p:cNvPr id="4" name="Text Placeholder 3">
            <a:extLst>
              <a:ext uri="{FF2B5EF4-FFF2-40B4-BE49-F238E27FC236}">
                <a16:creationId xmlns:a16="http://schemas.microsoft.com/office/drawing/2014/main" id="{3101296C-C318-47C9-B1DF-99A056E5D5EC}"/>
              </a:ext>
            </a:extLst>
          </p:cNvPr>
          <p:cNvSpPr>
            <a:spLocks noGrp="1"/>
          </p:cNvSpPr>
          <p:nvPr>
            <p:ph type="body" sz="half" idx="2"/>
          </p:nvPr>
        </p:nvSpPr>
        <p:spPr>
          <a:xfrm>
            <a:off x="482600" y="3145992"/>
            <a:ext cx="6492133" cy="2264208"/>
          </a:xfrm>
        </p:spPr>
        <p:txBody>
          <a:bodyPr>
            <a:normAutofit fontScale="92500" lnSpcReduction="20000"/>
          </a:bodyPr>
          <a:lstStyle/>
          <a:p>
            <a:pPr algn="ctr"/>
            <a:r>
              <a:rPr lang="en-US" sz="4400" dirty="0"/>
              <a:t>Get present in the moment and ask Yourself what is important this very second.</a:t>
            </a:r>
          </a:p>
          <a:p>
            <a:pPr lvl="8"/>
            <a:r>
              <a:rPr lang="en-US" dirty="0"/>
              <a:t>          Greg  </a:t>
            </a:r>
            <a:r>
              <a:rPr lang="en-US" dirty="0" err="1"/>
              <a:t>Mckeown</a:t>
            </a:r>
            <a:endParaRPr lang="en-US" dirty="0"/>
          </a:p>
          <a:p>
            <a:endParaRPr lang="en-US" dirty="0"/>
          </a:p>
        </p:txBody>
      </p:sp>
    </p:spTree>
    <p:extLst>
      <p:ext uri="{BB962C8B-B14F-4D97-AF65-F5344CB8AC3E}">
        <p14:creationId xmlns:p14="http://schemas.microsoft.com/office/powerpoint/2010/main" val="908322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F6EBF-2F7F-4187-9E3C-E4536E688622}"/>
              </a:ext>
            </a:extLst>
          </p:cNvPr>
          <p:cNvSpPr>
            <a:spLocks noGrp="1"/>
          </p:cNvSpPr>
          <p:nvPr>
            <p:ph type="title"/>
          </p:nvPr>
        </p:nvSpPr>
        <p:spPr/>
        <p:txBody>
          <a:bodyPr/>
          <a:lstStyle/>
          <a:p>
            <a:pPr algn="ctr"/>
            <a:r>
              <a:rPr lang="en-US" b="1" dirty="0">
                <a:solidFill>
                  <a:srgbClr val="FF0000"/>
                </a:solidFill>
              </a:rPr>
              <a:t>Who  You are</a:t>
            </a:r>
            <a:endParaRPr lang="en-US" dirty="0"/>
          </a:p>
        </p:txBody>
      </p:sp>
      <p:sp>
        <p:nvSpPr>
          <p:cNvPr id="3" name="Content Placeholder 2">
            <a:extLst>
              <a:ext uri="{FF2B5EF4-FFF2-40B4-BE49-F238E27FC236}">
                <a16:creationId xmlns:a16="http://schemas.microsoft.com/office/drawing/2014/main" id="{87C826B0-2B0E-43D2-9851-FAE5F0CCB5E4}"/>
              </a:ext>
            </a:extLst>
          </p:cNvPr>
          <p:cNvSpPr>
            <a:spLocks noGrp="1"/>
          </p:cNvSpPr>
          <p:nvPr>
            <p:ph sz="half" idx="1"/>
          </p:nvPr>
        </p:nvSpPr>
        <p:spPr>
          <a:xfrm>
            <a:off x="1449217" y="2017344"/>
            <a:ext cx="4381740" cy="2170343"/>
          </a:xfrm>
        </p:spPr>
        <p:txBody>
          <a:bodyPr>
            <a:normAutofit fontScale="77500" lnSpcReduction="20000"/>
          </a:bodyPr>
          <a:lstStyle/>
          <a:p>
            <a:pPr algn="ctr"/>
            <a:r>
              <a:rPr lang="en-US" sz="5400" dirty="0"/>
              <a:t>Be a Choice</a:t>
            </a:r>
          </a:p>
          <a:p>
            <a:pPr marL="0" indent="0" algn="ctr">
              <a:buNone/>
            </a:pPr>
            <a:r>
              <a:rPr lang="en-US" sz="5400" dirty="0"/>
              <a:t>and not an option</a:t>
            </a:r>
          </a:p>
        </p:txBody>
      </p:sp>
      <p:sp>
        <p:nvSpPr>
          <p:cNvPr id="4" name="Content Placeholder 3">
            <a:extLst>
              <a:ext uri="{FF2B5EF4-FFF2-40B4-BE49-F238E27FC236}">
                <a16:creationId xmlns:a16="http://schemas.microsoft.com/office/drawing/2014/main" id="{412A5EF1-8398-4B23-999E-79C364432E4A}"/>
              </a:ext>
            </a:extLst>
          </p:cNvPr>
          <p:cNvSpPr>
            <a:spLocks noGrp="1"/>
          </p:cNvSpPr>
          <p:nvPr>
            <p:ph sz="half" idx="2"/>
          </p:nvPr>
        </p:nvSpPr>
        <p:spPr>
          <a:xfrm>
            <a:off x="6427303" y="2017343"/>
            <a:ext cx="4631619" cy="2806448"/>
          </a:xfrm>
        </p:spPr>
        <p:txBody>
          <a:bodyPr>
            <a:normAutofit fontScale="77500" lnSpcReduction="20000"/>
          </a:bodyPr>
          <a:lstStyle/>
          <a:p>
            <a:r>
              <a:rPr lang="en-US" sz="3600" dirty="0"/>
              <a:t>YOU ARE NOT BORN A WINNER OR A LOSER YOU ARE BORN A CHOOSER</a:t>
            </a:r>
          </a:p>
          <a:p>
            <a:endParaRPr lang="en-US" dirty="0"/>
          </a:p>
        </p:txBody>
      </p:sp>
      <p:sp>
        <p:nvSpPr>
          <p:cNvPr id="5" name="TextBox 4">
            <a:extLst>
              <a:ext uri="{FF2B5EF4-FFF2-40B4-BE49-F238E27FC236}">
                <a16:creationId xmlns:a16="http://schemas.microsoft.com/office/drawing/2014/main" id="{FDDB3B80-FCBC-4AD3-978D-ECF52E46D0B8}"/>
              </a:ext>
            </a:extLst>
          </p:cNvPr>
          <p:cNvSpPr txBox="1"/>
          <p:nvPr/>
        </p:nvSpPr>
        <p:spPr>
          <a:xfrm>
            <a:off x="2358885" y="3945888"/>
            <a:ext cx="8136835" cy="2062103"/>
          </a:xfrm>
          <a:prstGeom prst="rect">
            <a:avLst/>
          </a:prstGeom>
          <a:noFill/>
        </p:spPr>
        <p:txBody>
          <a:bodyPr wrap="square" rtlCol="0">
            <a:spAutoFit/>
          </a:bodyPr>
          <a:lstStyle/>
          <a:p>
            <a:r>
              <a:rPr lang="en-US" sz="3200" dirty="0"/>
              <a:t>What YOU say about Yourself</a:t>
            </a:r>
          </a:p>
          <a:p>
            <a:r>
              <a:rPr lang="en-US" sz="3200" dirty="0"/>
              <a:t>What YOU Think About Yourself</a:t>
            </a:r>
          </a:p>
          <a:p>
            <a:r>
              <a:rPr lang="en-US" sz="3200" dirty="0"/>
              <a:t>What YOU Receive from others</a:t>
            </a:r>
          </a:p>
          <a:p>
            <a:r>
              <a:rPr lang="en-US" sz="3200" dirty="0"/>
              <a:t>By this set Your Vision –Integrity – Compassion </a:t>
            </a:r>
          </a:p>
        </p:txBody>
      </p:sp>
    </p:spTree>
    <p:extLst>
      <p:ext uri="{BB962C8B-B14F-4D97-AF65-F5344CB8AC3E}">
        <p14:creationId xmlns:p14="http://schemas.microsoft.com/office/powerpoint/2010/main" val="3048499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CEE67-7996-424E-920F-06E034A52278}"/>
              </a:ext>
            </a:extLst>
          </p:cNvPr>
          <p:cNvSpPr>
            <a:spLocks noGrp="1"/>
          </p:cNvSpPr>
          <p:nvPr>
            <p:ph type="title"/>
          </p:nvPr>
        </p:nvSpPr>
        <p:spPr>
          <a:xfrm>
            <a:off x="1451579" y="804519"/>
            <a:ext cx="9603275" cy="897281"/>
          </a:xfrm>
        </p:spPr>
        <p:txBody>
          <a:bodyPr>
            <a:normAutofit fontScale="90000"/>
          </a:bodyPr>
          <a:lstStyle/>
          <a:p>
            <a:pPr algn="ctr"/>
            <a:r>
              <a:rPr lang="en-US" dirty="0"/>
              <a:t>Disconnect ---- please !!! –</a:t>
            </a:r>
            <a:br>
              <a:rPr lang="en-US" dirty="0"/>
            </a:br>
            <a:r>
              <a:rPr lang="en-US" sz="2700" dirty="0"/>
              <a:t>phones, </a:t>
            </a:r>
            <a:r>
              <a:rPr lang="en-US" sz="2700" dirty="0" smtClean="0"/>
              <a:t>text </a:t>
            </a:r>
            <a:r>
              <a:rPr lang="en-US" sz="2700" dirty="0" err="1" smtClean="0"/>
              <a:t>mESSages</a:t>
            </a:r>
            <a:r>
              <a:rPr lang="en-US" sz="2700" dirty="0" smtClean="0"/>
              <a:t>, </a:t>
            </a:r>
            <a:r>
              <a:rPr lang="en-US" sz="2700" dirty="0"/>
              <a:t>snap chat, </a:t>
            </a:r>
            <a:r>
              <a:rPr lang="en-US" sz="2700" dirty="0" smtClean="0"/>
              <a:t> twitter, </a:t>
            </a:r>
            <a:r>
              <a:rPr lang="en-US" sz="2700" dirty="0"/>
              <a:t>e-mail </a:t>
            </a:r>
            <a:r>
              <a:rPr lang="en-US" sz="2700" dirty="0" smtClean="0"/>
              <a:t>– etc</a:t>
            </a:r>
            <a:r>
              <a:rPr lang="en-US" sz="2700" dirty="0"/>
              <a:t>. </a:t>
            </a:r>
          </a:p>
        </p:txBody>
      </p:sp>
      <p:sp>
        <p:nvSpPr>
          <p:cNvPr id="3" name="TextBox 2">
            <a:extLst>
              <a:ext uri="{FF2B5EF4-FFF2-40B4-BE49-F238E27FC236}">
                <a16:creationId xmlns:a16="http://schemas.microsoft.com/office/drawing/2014/main" id="{AFB553F2-1B21-423B-AFA3-70EF5F6D1197}"/>
              </a:ext>
            </a:extLst>
          </p:cNvPr>
          <p:cNvSpPr txBox="1"/>
          <p:nvPr/>
        </p:nvSpPr>
        <p:spPr>
          <a:xfrm>
            <a:off x="622300" y="2133600"/>
            <a:ext cx="11569700" cy="3970318"/>
          </a:xfrm>
          <a:prstGeom prst="rect">
            <a:avLst/>
          </a:prstGeom>
          <a:noFill/>
        </p:spPr>
        <p:txBody>
          <a:bodyPr wrap="square" rtlCol="0">
            <a:spAutoFit/>
          </a:bodyPr>
          <a:lstStyle/>
          <a:p>
            <a:r>
              <a:rPr lang="en-US" sz="2800" b="1" dirty="0"/>
              <a:t>Three deep breaths</a:t>
            </a:r>
            <a:r>
              <a:rPr lang="en-US" sz="2800" dirty="0"/>
              <a:t>: one to relax you, second to get a fresh look at things, third new </a:t>
            </a:r>
            <a:r>
              <a:rPr lang="en-US" sz="2800" dirty="0" smtClean="0"/>
              <a:t>soundness </a:t>
            </a:r>
            <a:r>
              <a:rPr lang="en-US" sz="2800" b="1" dirty="0" smtClean="0"/>
              <a:t>WHY</a:t>
            </a:r>
            <a:r>
              <a:rPr lang="en-US" sz="2800" b="1" dirty="0"/>
              <a:t>???????????????</a:t>
            </a:r>
          </a:p>
          <a:p>
            <a:r>
              <a:rPr lang="en-US" sz="2800" dirty="0"/>
              <a:t>Mediate or think before you respond or act : emotional control (thought, words and action) </a:t>
            </a:r>
            <a:r>
              <a:rPr lang="en-US" sz="2800" dirty="0" smtClean="0"/>
              <a:t>seeing </a:t>
            </a:r>
            <a:r>
              <a:rPr lang="en-US" sz="2800" dirty="0"/>
              <a:t>our words tend to lead us good or bad. </a:t>
            </a:r>
          </a:p>
          <a:p>
            <a:r>
              <a:rPr lang="en-US" sz="2800" dirty="0"/>
              <a:t>Life and Death in the tongue ( how we say </a:t>
            </a:r>
            <a:r>
              <a:rPr lang="en-US" sz="2800" dirty="0" smtClean="0"/>
              <a:t>something</a:t>
            </a:r>
            <a:r>
              <a:rPr lang="en-US" sz="2800" dirty="0" smtClean="0"/>
              <a:t>) </a:t>
            </a:r>
            <a:endParaRPr lang="en-US" sz="2800" dirty="0"/>
          </a:p>
          <a:p>
            <a:r>
              <a:rPr lang="en-US" sz="2800" dirty="0"/>
              <a:t>Listening:  Truly forms bonds and questions</a:t>
            </a:r>
          </a:p>
          <a:p>
            <a:r>
              <a:rPr lang="en-US" sz="2800" dirty="0"/>
              <a:t>Questions:  To ask /develop thoughts that cause purpose</a:t>
            </a:r>
          </a:p>
          <a:p>
            <a:r>
              <a:rPr lang="en-US" sz="2800" dirty="0"/>
              <a:t>Purpose : Live with it in mind causes one to really take action they can enjoy.</a:t>
            </a:r>
          </a:p>
          <a:p>
            <a:r>
              <a:rPr lang="en-US" sz="2800" dirty="0"/>
              <a:t> ( Your Purpose the one You were designed for)</a:t>
            </a:r>
          </a:p>
        </p:txBody>
      </p:sp>
    </p:spTree>
    <p:extLst>
      <p:ext uri="{BB962C8B-B14F-4D97-AF65-F5344CB8AC3E}">
        <p14:creationId xmlns:p14="http://schemas.microsoft.com/office/powerpoint/2010/main" val="111797207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440</TotalTime>
  <Words>1062</Words>
  <Application>Microsoft Office PowerPoint</Application>
  <PresentationFormat>Widescreen</PresentationFormat>
  <Paragraphs>138</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Gill Sans MT</vt:lpstr>
      <vt:lpstr>Gallery</vt:lpstr>
      <vt:lpstr>Come set Your PLATE  Know Yourself to Serve Others </vt:lpstr>
      <vt:lpstr>PLATE  (Prepare -Lead-Attend-Think -Evaluate)</vt:lpstr>
      <vt:lpstr>What type of plate are you? Activity 1 – Introduce  YOUR self / One Word that describe You</vt:lpstr>
      <vt:lpstr>Think Out Side the Box – Plate Activity - 2 </vt:lpstr>
      <vt:lpstr>PowerPoint Presentation</vt:lpstr>
      <vt:lpstr>PowerPoint Presentation</vt:lpstr>
      <vt:lpstr>Stop saying these 3 things  No time - Too late  -too old </vt:lpstr>
      <vt:lpstr>Who  You are</vt:lpstr>
      <vt:lpstr>Disconnect ---- please !!! – phones, text mESSages, snap chat,  twitter, e-mail – etc. </vt:lpstr>
      <vt:lpstr>DoES what you say line up with what you do set the standard</vt:lpstr>
      <vt:lpstr>I need you to learn this word NO</vt:lpstr>
      <vt:lpstr>Life Skills To Grow ones worth  Evaluate Oneself </vt:lpstr>
      <vt:lpstr>Success -The achievement of something .. not for others but for ones self that the results effect others</vt:lpstr>
      <vt:lpstr>Will you do It </vt:lpstr>
      <vt:lpstr>tap</vt:lpstr>
      <vt:lpstr>PowerPoint Presentation</vt:lpstr>
      <vt:lpstr>ACTIVITY </vt:lpstr>
    </vt:vector>
  </TitlesOfParts>
  <Company>Tri-County Technical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 set Your PLATE Know Yourself to Serve Others This workshop is to help professional detox and learn to care for themselves in the mist of serving students, family and others. The objectives is for educators to learn to care for themselves. Learn to manage the day in day out of serving others. The workshop will provide a few techniques and fun ways to manage what comes with being in the forefront of serving.   Come set Your PLATE (Prepare -Lead-Attend-Think -Evaluate) Know Yourself to Serve Others. Come laugh, learn and be engaged to be empowered to take care of you to better serve others.</dc:title>
  <dc:creator>Trimmier-Lee, Cindy L.</dc:creator>
  <cp:lastModifiedBy>Burton, Tina M.</cp:lastModifiedBy>
  <cp:revision>37</cp:revision>
  <dcterms:created xsi:type="dcterms:W3CDTF">2018-02-19T13:25:23Z</dcterms:created>
  <dcterms:modified xsi:type="dcterms:W3CDTF">2018-02-28T14:52:22Z</dcterms:modified>
</cp:coreProperties>
</file>